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diagrams/layout1.xml" ContentType="application/vnd.openxmlformats-officedocument.drawingml.diagramLayout+xml"/>
  <Override PartName="/ppt/viewProps.xml" ContentType="application/vnd.openxmlformats-officedocument.presentationml.viewProps+xml"/>
  <Override PartName="/ppt/diagrams/data1.xml" ContentType="application/vnd.openxmlformats-officedocument.drawingml.diagramData+xml"/>
  <Default Extension="sldx" ContentType="application/vnd.openxmlformats-officedocument.presentationml.slide"/>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43891200" cy="219456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3F5FA"/>
    <a:srgbClr val="CDD2DE"/>
    <a:srgbClr val="E3E9E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5749" autoAdjust="0"/>
    <p:restoredTop sz="93196" autoAdjust="0"/>
  </p:normalViewPr>
  <p:slideViewPr>
    <p:cSldViewPr snapToGrid="0" snapToObjects="1" showGuides="1">
      <p:cViewPr>
        <p:scale>
          <a:sx n="77" d="100"/>
          <a:sy n="77" d="100"/>
        </p:scale>
        <p:origin x="4296" y="5010"/>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44DB0-0040-4353-A02E-F0D2F618470C}" type="doc">
      <dgm:prSet loTypeId="urn:microsoft.com/office/officeart/2005/8/layout/hProcess3" loCatId="process" qsTypeId="urn:microsoft.com/office/officeart/2005/8/quickstyle/simple1" qsCatId="simple" csTypeId="urn:microsoft.com/office/officeart/2005/8/colors/accent1_2" csCatId="accent1" phldr="0"/>
      <dgm:spPr/>
    </dgm:pt>
    <dgm:pt modelId="{C23D4EEB-7AA9-44D7-A4DF-5C64461C3130}">
      <dgm:prSet phldrT="[Text]" phldr="1"/>
      <dgm:spPr/>
      <dgm:t>
        <a:bodyPr/>
        <a:lstStyle/>
        <a:p>
          <a:endParaRPr lang="en-US"/>
        </a:p>
      </dgm:t>
    </dgm:pt>
    <dgm:pt modelId="{45FFF512-2254-4887-BC4D-882EBD811D86}" type="parTrans" cxnId="{471635E1-9F8D-4435-9AC3-66CE3449B271}">
      <dgm:prSet/>
      <dgm:spPr/>
    </dgm:pt>
    <dgm:pt modelId="{FBA8E520-B611-46A7-8B48-E4BBF7BD190C}" type="sibTrans" cxnId="{471635E1-9F8D-4435-9AC3-66CE3449B271}">
      <dgm:prSet/>
      <dgm:spPr/>
    </dgm:pt>
    <dgm:pt modelId="{59BBD9A5-4899-4257-B5F9-D45F0C2BD2B9}">
      <dgm:prSet phldrT="[Text]" phldr="1"/>
      <dgm:spPr/>
      <dgm:t>
        <a:bodyPr/>
        <a:lstStyle/>
        <a:p>
          <a:endParaRPr lang="en-US"/>
        </a:p>
      </dgm:t>
    </dgm:pt>
    <dgm:pt modelId="{845D6CD5-D2E7-4BD6-89AE-5ABD23FDBC97}" type="parTrans" cxnId="{0B010169-B06C-4207-9198-E1F00C331746}">
      <dgm:prSet/>
      <dgm:spPr/>
    </dgm:pt>
    <dgm:pt modelId="{665C92F7-D9D7-41E6-A0ED-44F38D1DCBBC}" type="sibTrans" cxnId="{0B010169-B06C-4207-9198-E1F00C331746}">
      <dgm:prSet/>
      <dgm:spPr/>
    </dgm:pt>
    <dgm:pt modelId="{DB4E33B9-7996-481C-801C-679D8445CA39}">
      <dgm:prSet phldrT="[Text]" phldr="1"/>
      <dgm:spPr/>
      <dgm:t>
        <a:bodyPr/>
        <a:lstStyle/>
        <a:p>
          <a:endParaRPr lang="en-US"/>
        </a:p>
      </dgm:t>
    </dgm:pt>
    <dgm:pt modelId="{392A60BC-A8FA-415F-BCCF-02D388CAE5C0}" type="parTrans" cxnId="{54AA7D0F-7779-4A15-A9FE-7FF29C60D8FE}">
      <dgm:prSet/>
      <dgm:spPr/>
    </dgm:pt>
    <dgm:pt modelId="{BDD317CC-EDEA-4034-9C77-D9D92119D2EE}" type="sibTrans" cxnId="{54AA7D0F-7779-4A15-A9FE-7FF29C60D8FE}">
      <dgm:prSet/>
      <dgm:spPr/>
    </dgm:pt>
    <dgm:pt modelId="{1F26731D-6693-4ACC-95DE-6B6BC50458F6}" type="pres">
      <dgm:prSet presAssocID="{58744DB0-0040-4353-A02E-F0D2F618470C}" presName="Name0" presStyleCnt="0">
        <dgm:presLayoutVars>
          <dgm:dir/>
          <dgm:animLvl val="lvl"/>
          <dgm:resizeHandles val="exact"/>
        </dgm:presLayoutVars>
      </dgm:prSet>
      <dgm:spPr/>
    </dgm:pt>
    <dgm:pt modelId="{87D28BE4-A6AA-4526-9661-409251FF8A6D}" type="pres">
      <dgm:prSet presAssocID="{58744DB0-0040-4353-A02E-F0D2F618470C}" presName="dummy" presStyleCnt="0"/>
      <dgm:spPr/>
    </dgm:pt>
    <dgm:pt modelId="{6E6D00FE-8FF9-4F7F-96C8-0C704F209D59}" type="pres">
      <dgm:prSet presAssocID="{58744DB0-0040-4353-A02E-F0D2F618470C}" presName="linH" presStyleCnt="0"/>
      <dgm:spPr/>
    </dgm:pt>
    <dgm:pt modelId="{DFD85CDB-5AE9-4330-8792-945422BF1710}" type="pres">
      <dgm:prSet presAssocID="{58744DB0-0040-4353-A02E-F0D2F618470C}" presName="padding1" presStyleCnt="0"/>
      <dgm:spPr/>
    </dgm:pt>
    <dgm:pt modelId="{D1BD6DCC-616C-49C7-A957-1AE34AF4F4FD}" type="pres">
      <dgm:prSet presAssocID="{C23D4EEB-7AA9-44D7-A4DF-5C64461C3130}" presName="linV" presStyleCnt="0"/>
      <dgm:spPr/>
    </dgm:pt>
    <dgm:pt modelId="{F168FAC4-21F3-48E4-9664-0C03F6BFC701}" type="pres">
      <dgm:prSet presAssocID="{C23D4EEB-7AA9-44D7-A4DF-5C64461C3130}" presName="spVertical1" presStyleCnt="0"/>
      <dgm:spPr/>
    </dgm:pt>
    <dgm:pt modelId="{3859A23A-2A4D-4595-B378-90937FB51645}" type="pres">
      <dgm:prSet presAssocID="{C23D4EEB-7AA9-44D7-A4DF-5C64461C3130}" presName="parTx" presStyleLbl="revTx" presStyleIdx="0" presStyleCnt="3">
        <dgm:presLayoutVars>
          <dgm:chMax val="0"/>
          <dgm:chPref val="0"/>
          <dgm:bulletEnabled val="1"/>
        </dgm:presLayoutVars>
      </dgm:prSet>
      <dgm:spPr/>
      <dgm:t>
        <a:bodyPr/>
        <a:lstStyle/>
        <a:p>
          <a:endParaRPr lang="en-US"/>
        </a:p>
      </dgm:t>
    </dgm:pt>
    <dgm:pt modelId="{1CB7AA49-E6F3-40CD-9E68-4A7C20355B6A}" type="pres">
      <dgm:prSet presAssocID="{C23D4EEB-7AA9-44D7-A4DF-5C64461C3130}" presName="spVertical2" presStyleCnt="0"/>
      <dgm:spPr/>
    </dgm:pt>
    <dgm:pt modelId="{2DF381A7-0650-4313-A00A-A6B7C6340F60}" type="pres">
      <dgm:prSet presAssocID="{C23D4EEB-7AA9-44D7-A4DF-5C64461C3130}" presName="spVertical3" presStyleCnt="0"/>
      <dgm:spPr/>
    </dgm:pt>
    <dgm:pt modelId="{04E11B93-3C8B-43DA-A9CB-4F73B92AD30A}" type="pres">
      <dgm:prSet presAssocID="{FBA8E520-B611-46A7-8B48-E4BBF7BD190C}" presName="space" presStyleCnt="0"/>
      <dgm:spPr/>
    </dgm:pt>
    <dgm:pt modelId="{1C6EB72E-E77D-4510-9404-6899AC2C9181}" type="pres">
      <dgm:prSet presAssocID="{59BBD9A5-4899-4257-B5F9-D45F0C2BD2B9}" presName="linV" presStyleCnt="0"/>
      <dgm:spPr/>
    </dgm:pt>
    <dgm:pt modelId="{0537BC08-40F5-4B91-898C-82414E0EAB2D}" type="pres">
      <dgm:prSet presAssocID="{59BBD9A5-4899-4257-B5F9-D45F0C2BD2B9}" presName="spVertical1" presStyleCnt="0"/>
      <dgm:spPr/>
    </dgm:pt>
    <dgm:pt modelId="{B09A6D1B-827A-4D52-B5C0-9D564C167198}" type="pres">
      <dgm:prSet presAssocID="{59BBD9A5-4899-4257-B5F9-D45F0C2BD2B9}" presName="parTx" presStyleLbl="revTx" presStyleIdx="1" presStyleCnt="3">
        <dgm:presLayoutVars>
          <dgm:chMax val="0"/>
          <dgm:chPref val="0"/>
          <dgm:bulletEnabled val="1"/>
        </dgm:presLayoutVars>
      </dgm:prSet>
      <dgm:spPr/>
      <dgm:t>
        <a:bodyPr/>
        <a:lstStyle/>
        <a:p>
          <a:endParaRPr lang="en-US"/>
        </a:p>
      </dgm:t>
    </dgm:pt>
    <dgm:pt modelId="{5647758C-062B-4DAF-B0CE-0FDE02349CFE}" type="pres">
      <dgm:prSet presAssocID="{59BBD9A5-4899-4257-B5F9-D45F0C2BD2B9}" presName="spVertical2" presStyleCnt="0"/>
      <dgm:spPr/>
    </dgm:pt>
    <dgm:pt modelId="{81498B90-2376-4B0F-84F2-DE39CFCC0F25}" type="pres">
      <dgm:prSet presAssocID="{59BBD9A5-4899-4257-B5F9-D45F0C2BD2B9}" presName="spVertical3" presStyleCnt="0"/>
      <dgm:spPr/>
    </dgm:pt>
    <dgm:pt modelId="{43CE902B-D256-4BC8-98E2-34B1431D0F40}" type="pres">
      <dgm:prSet presAssocID="{665C92F7-D9D7-41E6-A0ED-44F38D1DCBBC}" presName="space" presStyleCnt="0"/>
      <dgm:spPr/>
    </dgm:pt>
    <dgm:pt modelId="{92439913-CCDE-4374-BBBF-120BD7DA08F3}" type="pres">
      <dgm:prSet presAssocID="{DB4E33B9-7996-481C-801C-679D8445CA39}" presName="linV" presStyleCnt="0"/>
      <dgm:spPr/>
    </dgm:pt>
    <dgm:pt modelId="{436AA685-6AF3-4DFE-8AFD-AE417824A638}" type="pres">
      <dgm:prSet presAssocID="{DB4E33B9-7996-481C-801C-679D8445CA39}" presName="spVertical1" presStyleCnt="0"/>
      <dgm:spPr/>
    </dgm:pt>
    <dgm:pt modelId="{9E8BAE7E-F613-4839-8A56-81990911308C}" type="pres">
      <dgm:prSet presAssocID="{DB4E33B9-7996-481C-801C-679D8445CA39}" presName="parTx" presStyleLbl="revTx" presStyleIdx="2" presStyleCnt="3">
        <dgm:presLayoutVars>
          <dgm:chMax val="0"/>
          <dgm:chPref val="0"/>
          <dgm:bulletEnabled val="1"/>
        </dgm:presLayoutVars>
      </dgm:prSet>
      <dgm:spPr/>
      <dgm:t>
        <a:bodyPr/>
        <a:lstStyle/>
        <a:p>
          <a:endParaRPr lang="en-US"/>
        </a:p>
      </dgm:t>
    </dgm:pt>
    <dgm:pt modelId="{79B19D23-4228-4435-B6D9-75C0F859649E}" type="pres">
      <dgm:prSet presAssocID="{DB4E33B9-7996-481C-801C-679D8445CA39}" presName="spVertical2" presStyleCnt="0"/>
      <dgm:spPr/>
    </dgm:pt>
    <dgm:pt modelId="{35562838-5225-4830-B7F7-5C6286EA8B6F}" type="pres">
      <dgm:prSet presAssocID="{DB4E33B9-7996-481C-801C-679D8445CA39}" presName="spVertical3" presStyleCnt="0"/>
      <dgm:spPr/>
    </dgm:pt>
    <dgm:pt modelId="{9AACB033-12ED-4E8D-A64F-5304B62F49ED}" type="pres">
      <dgm:prSet presAssocID="{58744DB0-0040-4353-A02E-F0D2F618470C}" presName="padding2" presStyleCnt="0"/>
      <dgm:spPr/>
    </dgm:pt>
    <dgm:pt modelId="{3ACFDFC8-1D6F-4DB6-8959-A9F18E015A5B}" type="pres">
      <dgm:prSet presAssocID="{58744DB0-0040-4353-A02E-F0D2F618470C}" presName="negArrow" presStyleCnt="0"/>
      <dgm:spPr/>
    </dgm:pt>
    <dgm:pt modelId="{DC245537-9599-47FC-8438-DFB5873D20FE}" type="pres">
      <dgm:prSet presAssocID="{58744DB0-0040-4353-A02E-F0D2F618470C}" presName="backgroundArrow" presStyleLbl="node1" presStyleIdx="0" presStyleCnt="1"/>
      <dgm:spPr/>
    </dgm:pt>
  </dgm:ptLst>
  <dgm:cxnLst>
    <dgm:cxn modelId="{5242BB3B-D787-4944-8FC3-449F235640D1}" type="presOf" srcId="{58744DB0-0040-4353-A02E-F0D2F618470C}" destId="{1F26731D-6693-4ACC-95DE-6B6BC50458F6}" srcOrd="0" destOrd="0" presId="urn:microsoft.com/office/officeart/2005/8/layout/hProcess3"/>
    <dgm:cxn modelId="{54AA7D0F-7779-4A15-A9FE-7FF29C60D8FE}" srcId="{58744DB0-0040-4353-A02E-F0D2F618470C}" destId="{DB4E33B9-7996-481C-801C-679D8445CA39}" srcOrd="2" destOrd="0" parTransId="{392A60BC-A8FA-415F-BCCF-02D388CAE5C0}" sibTransId="{BDD317CC-EDEA-4034-9C77-D9D92119D2EE}"/>
    <dgm:cxn modelId="{0B010169-B06C-4207-9198-E1F00C331746}" srcId="{58744DB0-0040-4353-A02E-F0D2F618470C}" destId="{59BBD9A5-4899-4257-B5F9-D45F0C2BD2B9}" srcOrd="1" destOrd="0" parTransId="{845D6CD5-D2E7-4BD6-89AE-5ABD23FDBC97}" sibTransId="{665C92F7-D9D7-41E6-A0ED-44F38D1DCBBC}"/>
    <dgm:cxn modelId="{721C3C88-51C0-4792-BB58-138A34204A1B}" type="presOf" srcId="{59BBD9A5-4899-4257-B5F9-D45F0C2BD2B9}" destId="{B09A6D1B-827A-4D52-B5C0-9D564C167198}" srcOrd="0" destOrd="0" presId="urn:microsoft.com/office/officeart/2005/8/layout/hProcess3"/>
    <dgm:cxn modelId="{471635E1-9F8D-4435-9AC3-66CE3449B271}" srcId="{58744DB0-0040-4353-A02E-F0D2F618470C}" destId="{C23D4EEB-7AA9-44D7-A4DF-5C64461C3130}" srcOrd="0" destOrd="0" parTransId="{45FFF512-2254-4887-BC4D-882EBD811D86}" sibTransId="{FBA8E520-B611-46A7-8B48-E4BBF7BD190C}"/>
    <dgm:cxn modelId="{9800A1B0-3BB3-4AB7-BC01-2FEB17A97141}" type="presOf" srcId="{C23D4EEB-7AA9-44D7-A4DF-5C64461C3130}" destId="{3859A23A-2A4D-4595-B378-90937FB51645}" srcOrd="0" destOrd="0" presId="urn:microsoft.com/office/officeart/2005/8/layout/hProcess3"/>
    <dgm:cxn modelId="{45CD49D6-DA87-4035-AF2B-697593F2D0C8}" type="presOf" srcId="{DB4E33B9-7996-481C-801C-679D8445CA39}" destId="{9E8BAE7E-F613-4839-8A56-81990911308C}" srcOrd="0" destOrd="0" presId="urn:microsoft.com/office/officeart/2005/8/layout/hProcess3"/>
    <dgm:cxn modelId="{0E59D916-6926-4E10-8F23-A9A9C619A5AC}" type="presParOf" srcId="{1F26731D-6693-4ACC-95DE-6B6BC50458F6}" destId="{87D28BE4-A6AA-4526-9661-409251FF8A6D}" srcOrd="0" destOrd="0" presId="urn:microsoft.com/office/officeart/2005/8/layout/hProcess3"/>
    <dgm:cxn modelId="{D0D6EE2C-6DE3-4833-A2E7-9AE1FA4EAC2F}" type="presParOf" srcId="{1F26731D-6693-4ACC-95DE-6B6BC50458F6}" destId="{6E6D00FE-8FF9-4F7F-96C8-0C704F209D59}" srcOrd="1" destOrd="0" presId="urn:microsoft.com/office/officeart/2005/8/layout/hProcess3"/>
    <dgm:cxn modelId="{B9E865BC-6798-4DD4-BF6B-7EBD05F7F15C}" type="presParOf" srcId="{6E6D00FE-8FF9-4F7F-96C8-0C704F209D59}" destId="{DFD85CDB-5AE9-4330-8792-945422BF1710}" srcOrd="0" destOrd="0" presId="urn:microsoft.com/office/officeart/2005/8/layout/hProcess3"/>
    <dgm:cxn modelId="{EEE9C99F-4E7B-4E4A-AFBB-48C5DECE8733}" type="presParOf" srcId="{6E6D00FE-8FF9-4F7F-96C8-0C704F209D59}" destId="{D1BD6DCC-616C-49C7-A957-1AE34AF4F4FD}" srcOrd="1" destOrd="0" presId="urn:microsoft.com/office/officeart/2005/8/layout/hProcess3"/>
    <dgm:cxn modelId="{82810E1D-0305-4344-AB15-FF57D3377747}" type="presParOf" srcId="{D1BD6DCC-616C-49C7-A957-1AE34AF4F4FD}" destId="{F168FAC4-21F3-48E4-9664-0C03F6BFC701}" srcOrd="0" destOrd="0" presId="urn:microsoft.com/office/officeart/2005/8/layout/hProcess3"/>
    <dgm:cxn modelId="{BC07C6E6-C900-4C5C-89DE-4A1DEA4BE722}" type="presParOf" srcId="{D1BD6DCC-616C-49C7-A957-1AE34AF4F4FD}" destId="{3859A23A-2A4D-4595-B378-90937FB51645}" srcOrd="1" destOrd="0" presId="urn:microsoft.com/office/officeart/2005/8/layout/hProcess3"/>
    <dgm:cxn modelId="{B97D9206-0AC9-4399-AD4A-4AEB8D58140B}" type="presParOf" srcId="{D1BD6DCC-616C-49C7-A957-1AE34AF4F4FD}" destId="{1CB7AA49-E6F3-40CD-9E68-4A7C20355B6A}" srcOrd="2" destOrd="0" presId="urn:microsoft.com/office/officeart/2005/8/layout/hProcess3"/>
    <dgm:cxn modelId="{E61A43CD-847E-49DA-862A-B7BEB3445466}" type="presParOf" srcId="{D1BD6DCC-616C-49C7-A957-1AE34AF4F4FD}" destId="{2DF381A7-0650-4313-A00A-A6B7C6340F60}" srcOrd="3" destOrd="0" presId="urn:microsoft.com/office/officeart/2005/8/layout/hProcess3"/>
    <dgm:cxn modelId="{8753D8F2-BC75-4736-95CE-210F5169159C}" type="presParOf" srcId="{6E6D00FE-8FF9-4F7F-96C8-0C704F209D59}" destId="{04E11B93-3C8B-43DA-A9CB-4F73B92AD30A}" srcOrd="2" destOrd="0" presId="urn:microsoft.com/office/officeart/2005/8/layout/hProcess3"/>
    <dgm:cxn modelId="{4B625809-9F7D-4091-A217-4AFD35AF400F}" type="presParOf" srcId="{6E6D00FE-8FF9-4F7F-96C8-0C704F209D59}" destId="{1C6EB72E-E77D-4510-9404-6899AC2C9181}" srcOrd="3" destOrd="0" presId="urn:microsoft.com/office/officeart/2005/8/layout/hProcess3"/>
    <dgm:cxn modelId="{9642BE82-5031-4DB4-AD46-361B9786163F}" type="presParOf" srcId="{1C6EB72E-E77D-4510-9404-6899AC2C9181}" destId="{0537BC08-40F5-4B91-898C-82414E0EAB2D}" srcOrd="0" destOrd="0" presId="urn:microsoft.com/office/officeart/2005/8/layout/hProcess3"/>
    <dgm:cxn modelId="{FFFF2859-2B3E-46AB-BC8F-08EAFFD09F07}" type="presParOf" srcId="{1C6EB72E-E77D-4510-9404-6899AC2C9181}" destId="{B09A6D1B-827A-4D52-B5C0-9D564C167198}" srcOrd="1" destOrd="0" presId="urn:microsoft.com/office/officeart/2005/8/layout/hProcess3"/>
    <dgm:cxn modelId="{E43EF51E-584A-471E-83D2-62C3204CFCBA}" type="presParOf" srcId="{1C6EB72E-E77D-4510-9404-6899AC2C9181}" destId="{5647758C-062B-4DAF-B0CE-0FDE02349CFE}" srcOrd="2" destOrd="0" presId="urn:microsoft.com/office/officeart/2005/8/layout/hProcess3"/>
    <dgm:cxn modelId="{6B312C47-AAF2-47E7-BC10-3491768D266A}" type="presParOf" srcId="{1C6EB72E-E77D-4510-9404-6899AC2C9181}" destId="{81498B90-2376-4B0F-84F2-DE39CFCC0F25}" srcOrd="3" destOrd="0" presId="urn:microsoft.com/office/officeart/2005/8/layout/hProcess3"/>
    <dgm:cxn modelId="{2665ED17-2200-46C4-AD71-F4135DE4C2C8}" type="presParOf" srcId="{6E6D00FE-8FF9-4F7F-96C8-0C704F209D59}" destId="{43CE902B-D256-4BC8-98E2-34B1431D0F40}" srcOrd="4" destOrd="0" presId="urn:microsoft.com/office/officeart/2005/8/layout/hProcess3"/>
    <dgm:cxn modelId="{97DAFF8C-881D-48C2-905C-CA178B87CE98}" type="presParOf" srcId="{6E6D00FE-8FF9-4F7F-96C8-0C704F209D59}" destId="{92439913-CCDE-4374-BBBF-120BD7DA08F3}" srcOrd="5" destOrd="0" presId="urn:microsoft.com/office/officeart/2005/8/layout/hProcess3"/>
    <dgm:cxn modelId="{4A98ED06-270F-45E8-A5D7-F458E652E06A}" type="presParOf" srcId="{92439913-CCDE-4374-BBBF-120BD7DA08F3}" destId="{436AA685-6AF3-4DFE-8AFD-AE417824A638}" srcOrd="0" destOrd="0" presId="urn:microsoft.com/office/officeart/2005/8/layout/hProcess3"/>
    <dgm:cxn modelId="{2D4AECBD-C716-4441-87D2-373F2A46C0E0}" type="presParOf" srcId="{92439913-CCDE-4374-BBBF-120BD7DA08F3}" destId="{9E8BAE7E-F613-4839-8A56-81990911308C}" srcOrd="1" destOrd="0" presId="urn:microsoft.com/office/officeart/2005/8/layout/hProcess3"/>
    <dgm:cxn modelId="{DE55CC67-2CD7-40AB-91FB-4B85C610766F}" type="presParOf" srcId="{92439913-CCDE-4374-BBBF-120BD7DA08F3}" destId="{79B19D23-4228-4435-B6D9-75C0F859649E}" srcOrd="2" destOrd="0" presId="urn:microsoft.com/office/officeart/2005/8/layout/hProcess3"/>
    <dgm:cxn modelId="{AD4D6934-BF70-4FA3-8966-556E2F16767A}" type="presParOf" srcId="{92439913-CCDE-4374-BBBF-120BD7DA08F3}" destId="{35562838-5225-4830-B7F7-5C6286EA8B6F}" srcOrd="3" destOrd="0" presId="urn:microsoft.com/office/officeart/2005/8/layout/hProcess3"/>
    <dgm:cxn modelId="{DFAFA04D-E954-4F28-9D3F-F7905A9EA491}" type="presParOf" srcId="{6E6D00FE-8FF9-4F7F-96C8-0C704F209D59}" destId="{9AACB033-12ED-4E8D-A64F-5304B62F49ED}" srcOrd="6" destOrd="0" presId="urn:microsoft.com/office/officeart/2005/8/layout/hProcess3"/>
    <dgm:cxn modelId="{65DB4032-ABE5-4937-9259-EDE376E2BCD9}" type="presParOf" srcId="{6E6D00FE-8FF9-4F7F-96C8-0C704F209D59}" destId="{3ACFDFC8-1D6F-4DB6-8959-A9F18E015A5B}" srcOrd="7" destOrd="0" presId="urn:microsoft.com/office/officeart/2005/8/layout/hProcess3"/>
    <dgm:cxn modelId="{D719F776-3E8A-4EFE-8A77-BA4E0B7AFFF3}" type="presParOf" srcId="{6E6D00FE-8FF9-4F7F-96C8-0C704F209D59}" destId="{DC245537-9599-47FC-8438-DFB5873D20FE}" srcOrd="8" destOrd="0" presId="urn:microsoft.com/office/officeart/2005/8/layout/hProcess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45537-9599-47FC-8438-DFB5873D20FE}">
      <dsp:nvSpPr>
        <dsp:cNvPr id="0" name=""/>
        <dsp:cNvSpPr/>
      </dsp:nvSpPr>
      <dsp:spPr>
        <a:xfrm>
          <a:off x="0" y="60931"/>
          <a:ext cx="5151437" cy="3096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8BAE7E-F613-4839-8A56-81990911308C}">
      <dsp:nvSpPr>
        <dsp:cNvPr id="0" name=""/>
        <dsp:cNvSpPr/>
      </dsp:nvSpPr>
      <dsp:spPr>
        <a:xfrm>
          <a:off x="3394968" y="834931"/>
          <a:ext cx="1241325" cy="15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6880" rIns="0" bIns="436880" numCol="1" spcCol="1270" anchor="ctr" anchorCtr="0">
          <a:noAutofit/>
        </a:bodyPr>
        <a:lstStyle/>
        <a:p>
          <a:pPr lvl="0" algn="ctr" defTabSz="1911350">
            <a:lnSpc>
              <a:spcPct val="90000"/>
            </a:lnSpc>
            <a:spcBef>
              <a:spcPct val="0"/>
            </a:spcBef>
            <a:spcAft>
              <a:spcPct val="35000"/>
            </a:spcAft>
          </a:pPr>
          <a:endParaRPr lang="en-US" sz="4300" kern="1200"/>
        </a:p>
      </dsp:txBody>
      <dsp:txXfrm>
        <a:off x="3394968" y="834931"/>
        <a:ext cx="1241325" cy="1548000"/>
      </dsp:txXfrm>
    </dsp:sp>
    <dsp:sp modelId="{B09A6D1B-827A-4D52-B5C0-9D564C167198}">
      <dsp:nvSpPr>
        <dsp:cNvPr id="0" name=""/>
        <dsp:cNvSpPr/>
      </dsp:nvSpPr>
      <dsp:spPr>
        <a:xfrm>
          <a:off x="1905378" y="834931"/>
          <a:ext cx="1241325" cy="15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6880" rIns="0" bIns="436880" numCol="1" spcCol="1270" anchor="ctr" anchorCtr="0">
          <a:noAutofit/>
        </a:bodyPr>
        <a:lstStyle/>
        <a:p>
          <a:pPr lvl="0" algn="ctr" defTabSz="1911350">
            <a:lnSpc>
              <a:spcPct val="90000"/>
            </a:lnSpc>
            <a:spcBef>
              <a:spcPct val="0"/>
            </a:spcBef>
            <a:spcAft>
              <a:spcPct val="35000"/>
            </a:spcAft>
          </a:pPr>
          <a:endParaRPr lang="en-US" sz="4300" kern="1200"/>
        </a:p>
      </dsp:txBody>
      <dsp:txXfrm>
        <a:off x="1905378" y="834931"/>
        <a:ext cx="1241325" cy="1548000"/>
      </dsp:txXfrm>
    </dsp:sp>
    <dsp:sp modelId="{3859A23A-2A4D-4595-B378-90937FB51645}">
      <dsp:nvSpPr>
        <dsp:cNvPr id="0" name=""/>
        <dsp:cNvSpPr/>
      </dsp:nvSpPr>
      <dsp:spPr>
        <a:xfrm>
          <a:off x="415787" y="834931"/>
          <a:ext cx="1241325" cy="15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36880" rIns="0" bIns="436880" numCol="1" spcCol="1270" anchor="ctr" anchorCtr="0">
          <a:noAutofit/>
        </a:bodyPr>
        <a:lstStyle/>
        <a:p>
          <a:pPr lvl="0" algn="ctr" defTabSz="1911350">
            <a:lnSpc>
              <a:spcPct val="90000"/>
            </a:lnSpc>
            <a:spcBef>
              <a:spcPct val="0"/>
            </a:spcBef>
            <a:spcAft>
              <a:spcPct val="35000"/>
            </a:spcAft>
          </a:pPr>
          <a:endParaRPr lang="en-US" sz="4300" kern="1200"/>
        </a:p>
      </dsp:txBody>
      <dsp:txXfrm>
        <a:off x="415787" y="834931"/>
        <a:ext cx="1241325" cy="1548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image" Target="../media/image5.emf"/><Relationship Id="rId16" Type="http://schemas.openxmlformats.org/officeDocument/2006/relationships/image" Target="../media/image19.emf"/><Relationship Id="rId1" Type="http://schemas.openxmlformats.org/officeDocument/2006/relationships/image" Target="../media/image4.emf"/><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7/8/2013</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438087" y="762000"/>
            <a:ext cx="4419600" cy="1676400"/>
          </a:xfrm>
          <a:prstGeom prst="rect">
            <a:avLst/>
          </a:prstGeom>
        </p:spPr>
        <p:txBody>
          <a:bodyPr lIns="78374" tIns="39186" rIns="78374" bIns="39186" anchor="ctr"/>
          <a:lstStyle>
            <a:lvl1pPr algn="ctr">
              <a:buNone/>
              <a:defRPr sz="35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9000112" y="762000"/>
            <a:ext cx="4419600" cy="1676400"/>
          </a:xfrm>
          <a:prstGeom prst="rect">
            <a:avLst/>
          </a:prstGeom>
        </p:spPr>
        <p:txBody>
          <a:bodyPr lIns="78374" tIns="39186" rIns="78374" bIns="39186" anchor="ctr"/>
          <a:lstStyle>
            <a:lvl1pPr algn="ctr">
              <a:buNone/>
              <a:defRPr sz="35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438087" y="4100716"/>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7804524"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5147249" y="4107188"/>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133786" y="4107188"/>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83" name="Picture Placeholder 13"/>
          <p:cNvSpPr>
            <a:spLocks noGrp="1"/>
          </p:cNvSpPr>
          <p:nvPr>
            <p:ph type="pic" sz="quarter" idx="115"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76" name="Text Placeholder 3"/>
          <p:cNvSpPr>
            <a:spLocks noGrp="1"/>
          </p:cNvSpPr>
          <p:nvPr>
            <p:ph type="body" sz="quarter" idx="136" hasCustomPrompt="1"/>
          </p:nvPr>
        </p:nvSpPr>
        <p:spPr>
          <a:xfrm>
            <a:off x="26462419" y="4075658"/>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78" name="Text Placeholder 5"/>
          <p:cNvSpPr>
            <a:spLocks noGrp="1"/>
          </p:cNvSpPr>
          <p:nvPr>
            <p:ph type="body" sz="quarter" idx="138"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79" name="Text Placeholder 5"/>
          <p:cNvSpPr>
            <a:spLocks noGrp="1"/>
          </p:cNvSpPr>
          <p:nvPr>
            <p:ph type="body" sz="quarter" idx="139"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80" name="Text Placeholder 5"/>
          <p:cNvSpPr>
            <a:spLocks noGrp="1"/>
          </p:cNvSpPr>
          <p:nvPr>
            <p:ph type="body" sz="quarter" idx="140"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81" name="Text Placeholder 5"/>
          <p:cNvSpPr>
            <a:spLocks noGrp="1"/>
          </p:cNvSpPr>
          <p:nvPr>
            <p:ph type="body" sz="quarter" idx="141"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82" name="Text Placeholder 5"/>
          <p:cNvSpPr>
            <a:spLocks noGrp="1"/>
          </p:cNvSpPr>
          <p:nvPr>
            <p:ph type="body" sz="quarter" idx="142"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88" name="Text Placeholder 5"/>
          <p:cNvSpPr>
            <a:spLocks noGrp="1"/>
          </p:cNvSpPr>
          <p:nvPr>
            <p:ph type="body" sz="quarter" idx="143"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90" name="Text Placeholder 5"/>
          <p:cNvSpPr>
            <a:spLocks noGrp="1"/>
          </p:cNvSpPr>
          <p:nvPr>
            <p:ph type="body" sz="quarter" idx="144"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91" name="Text Placeholder 5"/>
          <p:cNvSpPr>
            <a:spLocks noGrp="1"/>
          </p:cNvSpPr>
          <p:nvPr>
            <p:ph type="body" sz="quarter" idx="145"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93" name="Text Placeholder 5"/>
          <p:cNvSpPr>
            <a:spLocks noGrp="1"/>
          </p:cNvSpPr>
          <p:nvPr>
            <p:ph type="body" sz="quarter" idx="146"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94" name="Text Placeholder 5"/>
          <p:cNvSpPr>
            <a:spLocks noGrp="1"/>
          </p:cNvSpPr>
          <p:nvPr>
            <p:ph type="body" sz="quarter" idx="147"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96" name="Text Placeholder 5"/>
          <p:cNvSpPr>
            <a:spLocks noGrp="1"/>
          </p:cNvSpPr>
          <p:nvPr>
            <p:ph type="body" sz="quarter" idx="148"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49"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3"/>
          <p:cNvSpPr>
            <a:spLocks noGrp="1"/>
          </p:cNvSpPr>
          <p:nvPr>
            <p:ph type="body" sz="quarter" idx="150"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00" name="Text Placeholder 3"/>
          <p:cNvSpPr>
            <a:spLocks noGrp="1"/>
          </p:cNvSpPr>
          <p:nvPr>
            <p:ph type="body" sz="quarter" idx="151"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01" name="Text Placeholder 3"/>
          <p:cNvSpPr>
            <a:spLocks noGrp="1"/>
          </p:cNvSpPr>
          <p:nvPr>
            <p:ph type="body" sz="quarter" idx="152"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53"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04" name="Text Placeholder 3"/>
          <p:cNvSpPr>
            <a:spLocks noGrp="1"/>
          </p:cNvSpPr>
          <p:nvPr>
            <p:ph type="body" sz="quarter" idx="154"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05" name="Text Placeholder 3"/>
          <p:cNvSpPr>
            <a:spLocks noGrp="1"/>
          </p:cNvSpPr>
          <p:nvPr>
            <p:ph type="body" sz="quarter" idx="155"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06" name="Text Placeholder 3"/>
          <p:cNvSpPr>
            <a:spLocks noGrp="1"/>
          </p:cNvSpPr>
          <p:nvPr>
            <p:ph type="body" sz="quarter" idx="156"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07" name="Text Placeholder 3"/>
          <p:cNvSpPr>
            <a:spLocks noGrp="1"/>
          </p:cNvSpPr>
          <p:nvPr>
            <p:ph type="body" sz="quarter" idx="157"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08" name="Text Placeholder 3"/>
          <p:cNvSpPr>
            <a:spLocks noGrp="1"/>
          </p:cNvSpPr>
          <p:nvPr>
            <p:ph type="body" sz="quarter" idx="158"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09" name="Text Placeholder 3"/>
          <p:cNvSpPr>
            <a:spLocks noGrp="1"/>
          </p:cNvSpPr>
          <p:nvPr>
            <p:ph type="body" sz="quarter" idx="159"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10" name="Text Placeholder 3"/>
          <p:cNvSpPr>
            <a:spLocks noGrp="1"/>
          </p:cNvSpPr>
          <p:nvPr>
            <p:ph type="body" sz="quarter" idx="160"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2" name="Text Placeholder 5"/>
          <p:cNvSpPr>
            <a:spLocks noGrp="1"/>
          </p:cNvSpPr>
          <p:nvPr>
            <p:ph type="body" sz="quarter" idx="11" hasCustomPrompt="1"/>
          </p:nvPr>
        </p:nvSpPr>
        <p:spPr>
          <a:xfrm>
            <a:off x="474663" y="352306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7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71" name="Text Placeholder 3"/>
          <p:cNvSpPr>
            <a:spLocks noGrp="1"/>
          </p:cNvSpPr>
          <p:nvPr>
            <p:ph type="body" sz="quarter" idx="21" hasCustomPrompt="1"/>
          </p:nvPr>
        </p:nvSpPr>
        <p:spPr>
          <a:xfrm>
            <a:off x="26479104"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73"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MATERIALS &amp; METHODS</a:t>
            </a:r>
            <a:endParaRPr lang="en-US" dirty="0"/>
          </a:p>
        </p:txBody>
      </p:sp>
      <p:sp>
        <p:nvSpPr>
          <p:cNvPr id="76" name="Text Placeholder 5"/>
          <p:cNvSpPr>
            <a:spLocks noGrp="1"/>
          </p:cNvSpPr>
          <p:nvPr>
            <p:ph type="body" sz="quarter" idx="24" hasCustomPrompt="1"/>
          </p:nvPr>
        </p:nvSpPr>
        <p:spPr>
          <a:xfrm>
            <a:off x="9158452" y="3523067"/>
            <a:ext cx="25595974"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05" name="Text Placeholder 5"/>
          <p:cNvSpPr>
            <a:spLocks noGrp="1"/>
          </p:cNvSpPr>
          <p:nvPr>
            <p:ph type="body" sz="quarter" idx="25" hasCustomPrompt="1"/>
          </p:nvPr>
        </p:nvSpPr>
        <p:spPr>
          <a:xfrm>
            <a:off x="35147250" y="3523067"/>
            <a:ext cx="8272463"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106" name="Text Placeholder 3"/>
          <p:cNvSpPr>
            <a:spLocks noGrp="1"/>
          </p:cNvSpPr>
          <p:nvPr>
            <p:ph type="body" sz="quarter" idx="26" hasCustomPrompt="1"/>
          </p:nvPr>
        </p:nvSpPr>
        <p:spPr>
          <a:xfrm>
            <a:off x="35147250" y="4148809"/>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07" name="Text Placeholder 5"/>
          <p:cNvSpPr>
            <a:spLocks noGrp="1"/>
          </p:cNvSpPr>
          <p:nvPr>
            <p:ph type="body" sz="quarter" idx="27" hasCustomPrompt="1"/>
          </p:nvPr>
        </p:nvSpPr>
        <p:spPr>
          <a:xfrm>
            <a:off x="35147250" y="9515157"/>
            <a:ext cx="8272463"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108"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0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110" name="Text Placeholder 3"/>
          <p:cNvSpPr>
            <a:spLocks noGrp="1"/>
          </p:cNvSpPr>
          <p:nvPr>
            <p:ph type="body" sz="quarter" idx="30" hasCustomPrompt="1"/>
          </p:nvPr>
        </p:nvSpPr>
        <p:spPr>
          <a:xfrm>
            <a:off x="35147250"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11"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49" name="Text Placeholder 3"/>
          <p:cNvSpPr>
            <a:spLocks noGrp="1"/>
          </p:cNvSpPr>
          <p:nvPr>
            <p:ph type="body" sz="quarter" idx="162" hasCustomPrompt="1"/>
          </p:nvPr>
        </p:nvSpPr>
        <p:spPr>
          <a:xfrm>
            <a:off x="9142810" y="4148809"/>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60" name="Text Placeholder 3"/>
          <p:cNvSpPr>
            <a:spLocks noGrp="1"/>
          </p:cNvSpPr>
          <p:nvPr>
            <p:ph type="body" sz="quarter" idx="163" hasCustomPrompt="1"/>
          </p:nvPr>
        </p:nvSpPr>
        <p:spPr>
          <a:xfrm>
            <a:off x="17810957" y="4148809"/>
            <a:ext cx="8290965" cy="492443"/>
          </a:xfrm>
          <a:prstGeom prst="rect">
            <a:avLst/>
          </a:prstGeom>
        </p:spPr>
        <p:txBody>
          <a:bodyPr wrap="square" lIns="91440" tIns="91440" rIns="91440" bIns="91440">
            <a:spAutoFit/>
          </a:bodyPr>
          <a:lstStyle>
            <a:lvl1pPr marL="0" indent="0">
              <a:buNone/>
              <a:defRPr sz="2000" b="1">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61" name="Text Placeholder 3"/>
          <p:cNvSpPr>
            <a:spLocks noGrp="1"/>
          </p:cNvSpPr>
          <p:nvPr>
            <p:ph type="body" sz="quarter" idx="164" hasCustomPrompt="1"/>
          </p:nvPr>
        </p:nvSpPr>
        <p:spPr>
          <a:xfrm>
            <a:off x="474663" y="4148809"/>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56" name="Picture Placeholder 13"/>
          <p:cNvSpPr>
            <a:spLocks noGrp="1"/>
          </p:cNvSpPr>
          <p:nvPr>
            <p:ph type="pic" sz="quarter" idx="15" hasCustomPrompt="1"/>
          </p:nvPr>
        </p:nvSpPr>
        <p:spPr>
          <a:xfrm>
            <a:off x="438087" y="762000"/>
            <a:ext cx="4419600" cy="1676400"/>
          </a:xfrm>
          <a:prstGeom prst="rect">
            <a:avLst/>
          </a:prstGeom>
        </p:spPr>
        <p:txBody>
          <a:bodyPr lIns="78374" tIns="39186" rIns="78374" bIns="39186" anchor="ctr"/>
          <a:lstStyle>
            <a:lvl1pPr algn="ctr">
              <a:buNone/>
              <a:defRPr sz="3500">
                <a:solidFill>
                  <a:schemeClr val="bg1"/>
                </a:solidFill>
              </a:defRPr>
            </a:lvl1pPr>
          </a:lstStyle>
          <a:p>
            <a:r>
              <a:rPr lang="en-US" dirty="0" smtClean="0"/>
              <a:t>LOGO</a:t>
            </a:r>
            <a:endParaRPr lang="en-US" dirty="0"/>
          </a:p>
        </p:txBody>
      </p:sp>
      <p:sp>
        <p:nvSpPr>
          <p:cNvPr id="57" name="Picture Placeholder 13"/>
          <p:cNvSpPr>
            <a:spLocks noGrp="1"/>
          </p:cNvSpPr>
          <p:nvPr>
            <p:ph type="pic" sz="quarter" idx="18" hasCustomPrompt="1"/>
          </p:nvPr>
        </p:nvSpPr>
        <p:spPr>
          <a:xfrm>
            <a:off x="39000112" y="762000"/>
            <a:ext cx="4419600" cy="1676400"/>
          </a:xfrm>
          <a:prstGeom prst="rect">
            <a:avLst/>
          </a:prstGeom>
        </p:spPr>
        <p:txBody>
          <a:bodyPr lIns="78374" tIns="39186" rIns="78374" bIns="39186" anchor="ctr"/>
          <a:lstStyle>
            <a:lvl1pPr algn="ctr">
              <a:buNone/>
              <a:defRPr sz="3500">
                <a:solidFill>
                  <a:schemeClr val="bg1"/>
                </a:solidFill>
              </a:defRPr>
            </a:lvl1pPr>
          </a:lstStyle>
          <a:p>
            <a:r>
              <a:rPr lang="en-US" dirty="0" smtClean="0"/>
              <a:t>LOGO</a:t>
            </a:r>
            <a:endParaRPr lang="en-US" dirty="0"/>
          </a:p>
        </p:txBody>
      </p:sp>
      <p:sp>
        <p:nvSpPr>
          <p:cNvPr id="63" name="Text Placeholder 76"/>
          <p:cNvSpPr>
            <a:spLocks noGrp="1"/>
          </p:cNvSpPr>
          <p:nvPr>
            <p:ph type="body" sz="quarter" idx="165" hasCustomPrompt="1"/>
          </p:nvPr>
        </p:nvSpPr>
        <p:spPr>
          <a:xfrm>
            <a:off x="5225143" y="1464829"/>
            <a:ext cx="33440914" cy="963989"/>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58" name="Picture Placeholder 13"/>
          <p:cNvSpPr>
            <a:spLocks noGrp="1"/>
          </p:cNvSpPr>
          <p:nvPr>
            <p:ph type="pic" sz="quarter" idx="115"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64" name="Picture Placeholder 13"/>
          <p:cNvSpPr>
            <a:spLocks noGrp="1"/>
          </p:cNvSpPr>
          <p:nvPr>
            <p:ph type="pic" sz="quarter" idx="126"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65" name="Picture Placeholder 13"/>
          <p:cNvSpPr>
            <a:spLocks noGrp="1"/>
          </p:cNvSpPr>
          <p:nvPr>
            <p:ph type="pic" sz="quarter" idx="127"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67" name="Picture Placeholder 13"/>
          <p:cNvSpPr>
            <a:spLocks noGrp="1"/>
          </p:cNvSpPr>
          <p:nvPr>
            <p:ph type="pic" sz="quarter" idx="128"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68" name="Picture Placeholder 13"/>
          <p:cNvSpPr>
            <a:spLocks noGrp="1"/>
          </p:cNvSpPr>
          <p:nvPr>
            <p:ph type="pic" sz="quarter" idx="129"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72" name="Picture Placeholder 13"/>
          <p:cNvSpPr>
            <a:spLocks noGrp="1"/>
          </p:cNvSpPr>
          <p:nvPr>
            <p:ph type="pic" sz="quarter" idx="130"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74" name="Picture Placeholder 13"/>
          <p:cNvSpPr>
            <a:spLocks noGrp="1"/>
          </p:cNvSpPr>
          <p:nvPr>
            <p:ph type="pic" sz="quarter" idx="131"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75" name="Picture Placeholder 13"/>
          <p:cNvSpPr>
            <a:spLocks noGrp="1"/>
          </p:cNvSpPr>
          <p:nvPr>
            <p:ph type="pic" sz="quarter" idx="132"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77" name="Picture Placeholder 13"/>
          <p:cNvSpPr>
            <a:spLocks noGrp="1"/>
          </p:cNvSpPr>
          <p:nvPr>
            <p:ph type="pic" sz="quarter" idx="133"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78" name="Picture Placeholder 13"/>
          <p:cNvSpPr>
            <a:spLocks noGrp="1"/>
          </p:cNvSpPr>
          <p:nvPr>
            <p:ph type="pic" sz="quarter" idx="134"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79" name="Picture Placeholder 13"/>
          <p:cNvSpPr>
            <a:spLocks noGrp="1"/>
          </p:cNvSpPr>
          <p:nvPr>
            <p:ph type="pic" sz="quarter" idx="135"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80" name="Text Placeholder 5"/>
          <p:cNvSpPr>
            <a:spLocks noGrp="1"/>
          </p:cNvSpPr>
          <p:nvPr>
            <p:ph type="body" sz="quarter" idx="138"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81" name="Text Placeholder 5"/>
          <p:cNvSpPr>
            <a:spLocks noGrp="1"/>
          </p:cNvSpPr>
          <p:nvPr>
            <p:ph type="body" sz="quarter" idx="139"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82" name="Text Placeholder 5"/>
          <p:cNvSpPr>
            <a:spLocks noGrp="1"/>
          </p:cNvSpPr>
          <p:nvPr>
            <p:ph type="body" sz="quarter" idx="140"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83" name="Text Placeholder 5"/>
          <p:cNvSpPr>
            <a:spLocks noGrp="1"/>
          </p:cNvSpPr>
          <p:nvPr>
            <p:ph type="body" sz="quarter" idx="141"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84" name="Text Placeholder 5"/>
          <p:cNvSpPr>
            <a:spLocks noGrp="1"/>
          </p:cNvSpPr>
          <p:nvPr>
            <p:ph type="body" sz="quarter" idx="142"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85" name="Text Placeholder 5"/>
          <p:cNvSpPr>
            <a:spLocks noGrp="1"/>
          </p:cNvSpPr>
          <p:nvPr>
            <p:ph type="body" sz="quarter" idx="143"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86" name="Text Placeholder 5"/>
          <p:cNvSpPr>
            <a:spLocks noGrp="1"/>
          </p:cNvSpPr>
          <p:nvPr>
            <p:ph type="body" sz="quarter" idx="144"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87" name="Text Placeholder 5"/>
          <p:cNvSpPr>
            <a:spLocks noGrp="1"/>
          </p:cNvSpPr>
          <p:nvPr>
            <p:ph type="body" sz="quarter" idx="145"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88" name="Text Placeholder 5"/>
          <p:cNvSpPr>
            <a:spLocks noGrp="1"/>
          </p:cNvSpPr>
          <p:nvPr>
            <p:ph type="body" sz="quarter" idx="146"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89" name="Text Placeholder 5"/>
          <p:cNvSpPr>
            <a:spLocks noGrp="1"/>
          </p:cNvSpPr>
          <p:nvPr>
            <p:ph type="body" sz="quarter" idx="147"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90" name="Text Placeholder 5"/>
          <p:cNvSpPr>
            <a:spLocks noGrp="1"/>
          </p:cNvSpPr>
          <p:nvPr>
            <p:ph type="body" sz="quarter" idx="148"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91" name="Text Placeholder 5"/>
          <p:cNvSpPr>
            <a:spLocks noGrp="1"/>
          </p:cNvSpPr>
          <p:nvPr>
            <p:ph type="body" sz="quarter" idx="149"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92" name="Text Placeholder 3"/>
          <p:cNvSpPr>
            <a:spLocks noGrp="1"/>
          </p:cNvSpPr>
          <p:nvPr>
            <p:ph type="body" sz="quarter" idx="150"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93" name="Text Placeholder 3"/>
          <p:cNvSpPr>
            <a:spLocks noGrp="1"/>
          </p:cNvSpPr>
          <p:nvPr>
            <p:ph type="body" sz="quarter" idx="151"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94" name="Text Placeholder 3"/>
          <p:cNvSpPr>
            <a:spLocks noGrp="1"/>
          </p:cNvSpPr>
          <p:nvPr>
            <p:ph type="body" sz="quarter" idx="152"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95" name="Text Placeholder 3"/>
          <p:cNvSpPr>
            <a:spLocks noGrp="1"/>
          </p:cNvSpPr>
          <p:nvPr>
            <p:ph type="body" sz="quarter" idx="153"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96" name="Text Placeholder 3"/>
          <p:cNvSpPr>
            <a:spLocks noGrp="1"/>
          </p:cNvSpPr>
          <p:nvPr>
            <p:ph type="body" sz="quarter" idx="154"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97" name="Text Placeholder 3"/>
          <p:cNvSpPr>
            <a:spLocks noGrp="1"/>
          </p:cNvSpPr>
          <p:nvPr>
            <p:ph type="body" sz="quarter" idx="155"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98" name="Text Placeholder 3"/>
          <p:cNvSpPr>
            <a:spLocks noGrp="1"/>
          </p:cNvSpPr>
          <p:nvPr>
            <p:ph type="body" sz="quarter" idx="156"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99" name="Text Placeholder 3"/>
          <p:cNvSpPr>
            <a:spLocks noGrp="1"/>
          </p:cNvSpPr>
          <p:nvPr>
            <p:ph type="body" sz="quarter" idx="157"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00" name="Text Placeholder 3"/>
          <p:cNvSpPr>
            <a:spLocks noGrp="1"/>
          </p:cNvSpPr>
          <p:nvPr>
            <p:ph type="body" sz="quarter" idx="158"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01" name="Text Placeholder 3"/>
          <p:cNvSpPr>
            <a:spLocks noGrp="1"/>
          </p:cNvSpPr>
          <p:nvPr>
            <p:ph type="body" sz="quarter" idx="159"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60"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3" y="11021042"/>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95" name="Text Placeholder 5"/>
          <p:cNvSpPr>
            <a:spLocks noGrp="1"/>
          </p:cNvSpPr>
          <p:nvPr>
            <p:ph type="body" sz="quarter" idx="11" hasCustomPrompt="1"/>
          </p:nvPr>
        </p:nvSpPr>
        <p:spPr>
          <a:xfrm>
            <a:off x="474663" y="3476784"/>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10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101" name="Text Placeholder 3"/>
          <p:cNvSpPr>
            <a:spLocks noGrp="1"/>
          </p:cNvSpPr>
          <p:nvPr>
            <p:ph type="body" sz="quarter" idx="21" hasCustomPrompt="1"/>
          </p:nvPr>
        </p:nvSpPr>
        <p:spPr>
          <a:xfrm>
            <a:off x="474663" y="4080703"/>
            <a:ext cx="829096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0"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MATERIALS &amp; METHODS</a:t>
            </a:r>
            <a:endParaRPr lang="en-US" dirty="0"/>
          </a:p>
        </p:txBody>
      </p:sp>
      <p:sp>
        <p:nvSpPr>
          <p:cNvPr id="121" name="Text Placeholder 3"/>
          <p:cNvSpPr>
            <a:spLocks noGrp="1"/>
          </p:cNvSpPr>
          <p:nvPr>
            <p:ph type="body" sz="quarter" idx="23" hasCustomPrompt="1"/>
          </p:nvPr>
        </p:nvSpPr>
        <p:spPr>
          <a:xfrm>
            <a:off x="17818976" y="4080703"/>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2" name="Text Placeholder 5"/>
          <p:cNvSpPr>
            <a:spLocks noGrp="1"/>
          </p:cNvSpPr>
          <p:nvPr>
            <p:ph type="body" sz="quarter" idx="24" hasCustomPrompt="1"/>
          </p:nvPr>
        </p:nvSpPr>
        <p:spPr>
          <a:xfrm>
            <a:off x="17818976" y="3476784"/>
            <a:ext cx="8274926"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23" name="Text Placeholder 5"/>
          <p:cNvSpPr>
            <a:spLocks noGrp="1"/>
          </p:cNvSpPr>
          <p:nvPr>
            <p:ph type="body" sz="quarter" idx="25" hasCustomPrompt="1"/>
          </p:nvPr>
        </p:nvSpPr>
        <p:spPr>
          <a:xfrm>
            <a:off x="35147250" y="3476784"/>
            <a:ext cx="8272463"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124" name="Text Placeholder 3"/>
          <p:cNvSpPr>
            <a:spLocks noGrp="1"/>
          </p:cNvSpPr>
          <p:nvPr>
            <p:ph type="body" sz="quarter" idx="26" hasCustomPrompt="1"/>
          </p:nvPr>
        </p:nvSpPr>
        <p:spPr>
          <a:xfrm>
            <a:off x="35147249" y="4080703"/>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5" name="Text Placeholder 5"/>
          <p:cNvSpPr>
            <a:spLocks noGrp="1"/>
          </p:cNvSpPr>
          <p:nvPr>
            <p:ph type="body" sz="quarter" idx="27" hasCustomPrompt="1"/>
          </p:nvPr>
        </p:nvSpPr>
        <p:spPr>
          <a:xfrm>
            <a:off x="35147249" y="9508686"/>
            <a:ext cx="8272463"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126" name="Text Placeholder 3"/>
          <p:cNvSpPr>
            <a:spLocks noGrp="1"/>
          </p:cNvSpPr>
          <p:nvPr>
            <p:ph type="body" sz="quarter" idx="28" hasCustomPrompt="1"/>
          </p:nvPr>
        </p:nvSpPr>
        <p:spPr>
          <a:xfrm>
            <a:off x="35147250" y="10104323"/>
            <a:ext cx="8272462"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7" name="Text Placeholder 5"/>
          <p:cNvSpPr>
            <a:spLocks noGrp="1"/>
          </p:cNvSpPr>
          <p:nvPr>
            <p:ph type="body" sz="quarter" idx="29" hasCustomPrompt="1"/>
          </p:nvPr>
        </p:nvSpPr>
        <p:spPr>
          <a:xfrm>
            <a:off x="35147250" y="16603102"/>
            <a:ext cx="8272462"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128" name="Text Placeholder 3"/>
          <p:cNvSpPr>
            <a:spLocks noGrp="1"/>
          </p:cNvSpPr>
          <p:nvPr>
            <p:ph type="body" sz="quarter" idx="30" hasCustomPrompt="1"/>
          </p:nvPr>
        </p:nvSpPr>
        <p:spPr>
          <a:xfrm>
            <a:off x="35147249" y="17198740"/>
            <a:ext cx="8272463"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29" name="Text Placeholder 3"/>
          <p:cNvSpPr>
            <a:spLocks noGrp="1"/>
          </p:cNvSpPr>
          <p:nvPr>
            <p:ph type="body" sz="quarter" idx="96" hasCustomPrompt="1"/>
          </p:nvPr>
        </p:nvSpPr>
        <p:spPr>
          <a:xfrm>
            <a:off x="474663" y="17198740"/>
            <a:ext cx="8271345"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0" name="Text Placeholder 3"/>
          <p:cNvSpPr>
            <a:spLocks noGrp="1"/>
          </p:cNvSpPr>
          <p:nvPr>
            <p:ph type="body" sz="quarter" idx="150" hasCustomPrompt="1"/>
          </p:nvPr>
        </p:nvSpPr>
        <p:spPr>
          <a:xfrm>
            <a:off x="26483113" y="4080703"/>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1" name="Text Placeholder 5"/>
          <p:cNvSpPr>
            <a:spLocks noGrp="1"/>
          </p:cNvSpPr>
          <p:nvPr>
            <p:ph type="body" sz="quarter" idx="151" hasCustomPrompt="1"/>
          </p:nvPr>
        </p:nvSpPr>
        <p:spPr>
          <a:xfrm>
            <a:off x="26483113" y="3476784"/>
            <a:ext cx="8274926"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32" name="Text Placeholder 3"/>
          <p:cNvSpPr>
            <a:spLocks noGrp="1"/>
          </p:cNvSpPr>
          <p:nvPr>
            <p:ph type="body" sz="quarter" idx="152" hasCustomPrompt="1"/>
          </p:nvPr>
        </p:nvSpPr>
        <p:spPr>
          <a:xfrm>
            <a:off x="9153032" y="4080703"/>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3" name="Text Placeholder 5"/>
          <p:cNvSpPr>
            <a:spLocks noGrp="1"/>
          </p:cNvSpPr>
          <p:nvPr>
            <p:ph type="body" sz="quarter" idx="153" hasCustomPrompt="1"/>
          </p:nvPr>
        </p:nvSpPr>
        <p:spPr>
          <a:xfrm>
            <a:off x="9154839" y="3476784"/>
            <a:ext cx="8274926"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34" name="Text Placeholder 3"/>
          <p:cNvSpPr>
            <a:spLocks noGrp="1"/>
          </p:cNvSpPr>
          <p:nvPr>
            <p:ph type="body" sz="quarter" idx="154" hasCustomPrompt="1"/>
          </p:nvPr>
        </p:nvSpPr>
        <p:spPr>
          <a:xfrm>
            <a:off x="17807726"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5" name="Text Placeholder 5"/>
          <p:cNvSpPr>
            <a:spLocks noGrp="1"/>
          </p:cNvSpPr>
          <p:nvPr>
            <p:ph type="body" sz="quarter" idx="155" hasCustomPrompt="1"/>
          </p:nvPr>
        </p:nvSpPr>
        <p:spPr>
          <a:xfrm>
            <a:off x="17807726" y="12736839"/>
            <a:ext cx="8274926"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36" name="Text Placeholder 3"/>
          <p:cNvSpPr>
            <a:spLocks noGrp="1"/>
          </p:cNvSpPr>
          <p:nvPr>
            <p:ph type="body" sz="quarter" idx="156" hasCustomPrompt="1"/>
          </p:nvPr>
        </p:nvSpPr>
        <p:spPr>
          <a:xfrm>
            <a:off x="26462419"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7" name="Text Placeholder 5"/>
          <p:cNvSpPr>
            <a:spLocks noGrp="1"/>
          </p:cNvSpPr>
          <p:nvPr>
            <p:ph type="body" sz="quarter" idx="157" hasCustomPrompt="1"/>
          </p:nvPr>
        </p:nvSpPr>
        <p:spPr>
          <a:xfrm>
            <a:off x="26462419" y="12736839"/>
            <a:ext cx="8274926"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138" name="Text Placeholder 3"/>
          <p:cNvSpPr>
            <a:spLocks noGrp="1"/>
          </p:cNvSpPr>
          <p:nvPr>
            <p:ph type="body" sz="quarter" idx="158" hasCustomPrompt="1"/>
          </p:nvPr>
        </p:nvSpPr>
        <p:spPr>
          <a:xfrm>
            <a:off x="9153032" y="13326006"/>
            <a:ext cx="8274926" cy="492443"/>
          </a:xfrm>
          <a:prstGeom prst="rect">
            <a:avLst/>
          </a:prstGeom>
        </p:spPr>
        <p:txBody>
          <a:bodyPr wrap="square" lIns="91440" tIns="91440" rIns="91440" bIns="91440">
            <a:spAutoFit/>
          </a:bodyPr>
          <a:lstStyle>
            <a:lvl1pPr marL="0" indent="0">
              <a:buNone/>
              <a:defRPr sz="200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Type in or paste your text here</a:t>
            </a:r>
            <a:endParaRPr lang="en-US" dirty="0"/>
          </a:p>
        </p:txBody>
      </p:sp>
      <p:sp>
        <p:nvSpPr>
          <p:cNvPr id="139" name="Text Placeholder 5"/>
          <p:cNvSpPr>
            <a:spLocks noGrp="1"/>
          </p:cNvSpPr>
          <p:nvPr>
            <p:ph type="body" sz="quarter" idx="159" hasCustomPrompt="1"/>
          </p:nvPr>
        </p:nvSpPr>
        <p:spPr>
          <a:xfrm>
            <a:off x="9153032" y="12736839"/>
            <a:ext cx="8274926"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65" name="Picture Placeholder 13"/>
          <p:cNvSpPr>
            <a:spLocks noGrp="1"/>
          </p:cNvSpPr>
          <p:nvPr>
            <p:ph type="pic" sz="quarter" idx="15" hasCustomPrompt="1"/>
          </p:nvPr>
        </p:nvSpPr>
        <p:spPr>
          <a:xfrm>
            <a:off x="438087" y="762000"/>
            <a:ext cx="4419600" cy="1676400"/>
          </a:xfrm>
          <a:prstGeom prst="rect">
            <a:avLst/>
          </a:prstGeom>
        </p:spPr>
        <p:txBody>
          <a:bodyPr lIns="78374" tIns="39186" rIns="78374" bIns="39186" anchor="ctr"/>
          <a:lstStyle>
            <a:lvl1pPr algn="ctr">
              <a:buNone/>
              <a:defRPr sz="3500">
                <a:solidFill>
                  <a:schemeClr val="bg1"/>
                </a:solidFill>
              </a:defRPr>
            </a:lvl1pPr>
          </a:lstStyle>
          <a:p>
            <a:r>
              <a:rPr lang="en-US" dirty="0" smtClean="0"/>
              <a:t>LOGO</a:t>
            </a:r>
            <a:endParaRPr lang="en-US" dirty="0"/>
          </a:p>
        </p:txBody>
      </p:sp>
      <p:sp>
        <p:nvSpPr>
          <p:cNvPr id="66" name="Picture Placeholder 13"/>
          <p:cNvSpPr>
            <a:spLocks noGrp="1"/>
          </p:cNvSpPr>
          <p:nvPr>
            <p:ph type="pic" sz="quarter" idx="18" hasCustomPrompt="1"/>
          </p:nvPr>
        </p:nvSpPr>
        <p:spPr>
          <a:xfrm>
            <a:off x="39000112" y="762000"/>
            <a:ext cx="4419600" cy="1676400"/>
          </a:xfrm>
          <a:prstGeom prst="rect">
            <a:avLst/>
          </a:prstGeom>
        </p:spPr>
        <p:txBody>
          <a:bodyPr lIns="78374" tIns="39186" rIns="78374" bIns="39186" anchor="ctr"/>
          <a:lstStyle>
            <a:lvl1pPr algn="ctr">
              <a:buNone/>
              <a:defRPr sz="3500">
                <a:solidFill>
                  <a:schemeClr val="bg1"/>
                </a:solidFill>
              </a:defRPr>
            </a:lvl1pPr>
          </a:lstStyle>
          <a:p>
            <a:r>
              <a:rPr lang="en-US" dirty="0" smtClean="0"/>
              <a:t>LOGO</a:t>
            </a:r>
            <a:endParaRPr lang="en-US" dirty="0"/>
          </a:p>
        </p:txBody>
      </p:sp>
      <p:sp>
        <p:nvSpPr>
          <p:cNvPr id="82" name="Text Placeholder 76"/>
          <p:cNvSpPr>
            <a:spLocks noGrp="1"/>
          </p:cNvSpPr>
          <p:nvPr>
            <p:ph type="body" sz="quarter" idx="171" hasCustomPrompt="1"/>
          </p:nvPr>
        </p:nvSpPr>
        <p:spPr>
          <a:xfrm>
            <a:off x="5225143" y="1464829"/>
            <a:ext cx="33440914" cy="963989"/>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3"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4"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67" name="Picture Placeholder 13"/>
          <p:cNvSpPr>
            <a:spLocks noGrp="1"/>
          </p:cNvSpPr>
          <p:nvPr>
            <p:ph type="pic" sz="quarter" idx="115"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70" name="Picture Placeholder 13"/>
          <p:cNvSpPr>
            <a:spLocks noGrp="1"/>
          </p:cNvSpPr>
          <p:nvPr>
            <p:ph type="pic" sz="quarter" idx="126"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81" name="Picture Placeholder 13"/>
          <p:cNvSpPr>
            <a:spLocks noGrp="1"/>
          </p:cNvSpPr>
          <p:nvPr>
            <p:ph type="pic" sz="quarter" idx="127"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8"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9"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30"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1"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2"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3"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4"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96" name="Picture Placeholder 13"/>
          <p:cNvSpPr>
            <a:spLocks noGrp="1"/>
          </p:cNvSpPr>
          <p:nvPr>
            <p:ph type="pic" sz="quarter" idx="135" hasCustomPrompt="1"/>
          </p:nvPr>
        </p:nvSpPr>
        <p:spPr>
          <a:xfrm>
            <a:off x="-8040522" y="17008330"/>
            <a:ext cx="5151018" cy="3218198"/>
          </a:xfrm>
          <a:prstGeom prst="rect">
            <a:avLst/>
          </a:prstGeom>
          <a:solidFill>
            <a:schemeClr val="bg2"/>
          </a:solidFill>
          <a:ln>
            <a:solidFill>
              <a:schemeClr val="tx2"/>
            </a:solidFill>
          </a:ln>
          <a:effectLst/>
        </p:spPr>
        <p:txBody>
          <a:bodyPr lIns="78374" tIns="39186" rIns="78374" bIns="39186" anchor="ctr"/>
          <a:lstStyle>
            <a:lvl1pPr marL="0" indent="0" algn="ctr">
              <a:buNone/>
              <a:defRPr sz="3500" b="0" baseline="0">
                <a:solidFill>
                  <a:schemeClr val="tx2"/>
                </a:solidFill>
              </a:defRPr>
            </a:lvl1pPr>
          </a:lstStyle>
          <a:p>
            <a:r>
              <a:rPr lang="en-US" dirty="0" smtClean="0"/>
              <a:t>PICTURE PLACEHOLDER</a:t>
            </a:r>
            <a:endParaRPr lang="en-US" dirty="0"/>
          </a:p>
        </p:txBody>
      </p:sp>
      <p:sp>
        <p:nvSpPr>
          <p:cNvPr id="97" name="Text Placeholder 5"/>
          <p:cNvSpPr>
            <a:spLocks noGrp="1"/>
          </p:cNvSpPr>
          <p:nvPr>
            <p:ph type="body" sz="quarter" idx="138"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98" name="Text Placeholder 5"/>
          <p:cNvSpPr>
            <a:spLocks noGrp="1"/>
          </p:cNvSpPr>
          <p:nvPr>
            <p:ph type="body" sz="quarter" idx="139"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40"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1"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2"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3"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105" name="Text Placeholder 5"/>
          <p:cNvSpPr>
            <a:spLocks noGrp="1"/>
          </p:cNvSpPr>
          <p:nvPr>
            <p:ph type="body" sz="quarter" idx="144"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106" name="Text Placeholder 5"/>
          <p:cNvSpPr>
            <a:spLocks noGrp="1"/>
          </p:cNvSpPr>
          <p:nvPr>
            <p:ph type="body" sz="quarter" idx="145"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107" name="Text Placeholder 5"/>
          <p:cNvSpPr>
            <a:spLocks noGrp="1"/>
          </p:cNvSpPr>
          <p:nvPr>
            <p:ph type="body" sz="quarter" idx="146"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108" name="Text Placeholder 5"/>
          <p:cNvSpPr>
            <a:spLocks noGrp="1"/>
          </p:cNvSpPr>
          <p:nvPr>
            <p:ph type="body" sz="quarter" idx="147"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109" name="Text Placeholder 5"/>
          <p:cNvSpPr>
            <a:spLocks noGrp="1"/>
          </p:cNvSpPr>
          <p:nvPr>
            <p:ph type="body" sz="quarter" idx="148"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110" name="Text Placeholder 5"/>
          <p:cNvSpPr>
            <a:spLocks noGrp="1"/>
          </p:cNvSpPr>
          <p:nvPr>
            <p:ph type="body" sz="quarter" idx="149" hasCustomPrompt="1"/>
          </p:nvPr>
        </p:nvSpPr>
        <p:spPr>
          <a:xfrm>
            <a:off x="-9661633" y="12097827"/>
            <a:ext cx="8290965" cy="589166"/>
          </a:xfrm>
          <a:prstGeom prst="rect">
            <a:avLst/>
          </a:prstGeom>
          <a:noFill/>
        </p:spPr>
        <p:txBody>
          <a:bodyPr wrap="square" lIns="78374" tIns="78374" rIns="78374" bIns="78374" anchor="ctr" anchorCtr="0">
            <a:spAutoFit/>
          </a:bodyPr>
          <a:lstStyle>
            <a:lvl1pPr algn="ctr">
              <a:buNone/>
              <a:defRPr sz="2800" b="1" u="sng" baseline="0">
                <a:solidFill>
                  <a:schemeClr val="accent5">
                    <a:lumMod val="50000"/>
                  </a:schemeClr>
                </a:solidFill>
              </a:defRPr>
            </a:lvl1pPr>
          </a:lstStyle>
          <a:p>
            <a:pPr lvl="0"/>
            <a:r>
              <a:rPr lang="en-US" dirty="0" smtClean="0"/>
              <a:t>SECTION HEADER PLACEHOLDER</a:t>
            </a:r>
            <a:endParaRPr lang="en-US" dirty="0"/>
          </a:p>
        </p:txBody>
      </p:sp>
      <p:sp>
        <p:nvSpPr>
          <p:cNvPr id="111" name="Text Placeholder 3"/>
          <p:cNvSpPr>
            <a:spLocks noGrp="1"/>
          </p:cNvSpPr>
          <p:nvPr>
            <p:ph type="body" sz="quarter" idx="197"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12" name="Text Placeholder 3"/>
          <p:cNvSpPr>
            <a:spLocks noGrp="1"/>
          </p:cNvSpPr>
          <p:nvPr>
            <p:ph type="body" sz="quarter" idx="198"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13" name="Text Placeholder 3"/>
          <p:cNvSpPr>
            <a:spLocks noGrp="1"/>
          </p:cNvSpPr>
          <p:nvPr>
            <p:ph type="body" sz="quarter" idx="199"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14" name="Text Placeholder 3"/>
          <p:cNvSpPr>
            <a:spLocks noGrp="1"/>
          </p:cNvSpPr>
          <p:nvPr>
            <p:ph type="body" sz="quarter" idx="200"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15" name="Text Placeholder 3"/>
          <p:cNvSpPr>
            <a:spLocks noGrp="1"/>
          </p:cNvSpPr>
          <p:nvPr>
            <p:ph type="body" sz="quarter" idx="201"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16" name="Text Placeholder 3"/>
          <p:cNvSpPr>
            <a:spLocks noGrp="1"/>
          </p:cNvSpPr>
          <p:nvPr>
            <p:ph type="body" sz="quarter" idx="202"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17" name="Text Placeholder 3"/>
          <p:cNvSpPr>
            <a:spLocks noGrp="1"/>
          </p:cNvSpPr>
          <p:nvPr>
            <p:ph type="body" sz="quarter" idx="203"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18" name="Text Placeholder 3"/>
          <p:cNvSpPr>
            <a:spLocks noGrp="1"/>
          </p:cNvSpPr>
          <p:nvPr>
            <p:ph type="body" sz="quarter" idx="204"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19" name="Text Placeholder 3"/>
          <p:cNvSpPr>
            <a:spLocks noGrp="1"/>
          </p:cNvSpPr>
          <p:nvPr>
            <p:ph type="body" sz="quarter" idx="205"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60" name="Text Placeholder 3"/>
          <p:cNvSpPr>
            <a:spLocks noGrp="1"/>
          </p:cNvSpPr>
          <p:nvPr>
            <p:ph type="body" sz="quarter" idx="206"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
        <p:nvSpPr>
          <p:cNvPr id="161" name="Text Placeholder 3"/>
          <p:cNvSpPr>
            <a:spLocks noGrp="1"/>
          </p:cNvSpPr>
          <p:nvPr>
            <p:ph type="body" sz="quarter" idx="160" hasCustomPrompt="1"/>
          </p:nvPr>
        </p:nvSpPr>
        <p:spPr>
          <a:xfrm>
            <a:off x="-9598571" y="14387720"/>
            <a:ext cx="8290965" cy="492443"/>
          </a:xfrm>
          <a:prstGeom prst="rect">
            <a:avLst/>
          </a:prstGeom>
        </p:spPr>
        <p:txBody>
          <a:bodyPr wrap="square" lIns="91440" tIns="91440" rIns="91440" bIns="91440">
            <a:spAutoFit/>
          </a:bodyPr>
          <a:lstStyle>
            <a:lvl1pPr marL="0" indent="0">
              <a:buNone/>
              <a:defRPr sz="2000" baseline="0">
                <a:solidFill>
                  <a:schemeClr val="accent5">
                    <a:lumMod val="50000"/>
                  </a:schemeClr>
                </a:solidFill>
                <a:latin typeface="Trebuchet MS" pitchFamily="34"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smtClean="0"/>
              <a:t>Text Placeholder</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9" name="Rectangle 28"/>
          <p:cNvSpPr/>
          <p:nvPr/>
        </p:nvSpPr>
        <p:spPr>
          <a:xfrm>
            <a:off x="-10402388" y="-13064"/>
            <a:ext cx="10050462" cy="21945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56747" tIns="313493" rIns="156747" bIns="156747" rtlCol="0" anchor="t" anchorCtr="0"/>
          <a:lstStyle/>
          <a:p>
            <a:pPr algn="ctr"/>
            <a:r>
              <a:rPr lang="en-US" sz="3600" b="1" dirty="0" smtClean="0">
                <a:solidFill>
                  <a:schemeClr val="bg1"/>
                </a:solidFill>
                <a:latin typeface="Trebuchet MS" pitchFamily="34" charset="0"/>
              </a:rPr>
              <a:t>QUICK DESIGN</a:t>
            </a:r>
            <a:r>
              <a:rPr lang="en-US" sz="3600" b="1" baseline="0" dirty="0" smtClean="0">
                <a:solidFill>
                  <a:schemeClr val="bg1"/>
                </a:solidFill>
                <a:latin typeface="Trebuchet MS" pitchFamily="34" charset="0"/>
              </a:rPr>
              <a:t> </a:t>
            </a:r>
            <a:r>
              <a:rPr lang="en-US" sz="3600" b="1" dirty="0" smtClean="0">
                <a:solidFill>
                  <a:schemeClr val="bg1"/>
                </a:solidFill>
                <a:latin typeface="Trebuchet MS" pitchFamily="34" charset="0"/>
              </a:rPr>
              <a:t>GUIDE</a:t>
            </a:r>
          </a:p>
          <a:p>
            <a:pPr algn="ctr"/>
            <a:r>
              <a:rPr lang="en-US" sz="3200" b="1" dirty="0" smtClean="0">
                <a:solidFill>
                  <a:srgbClr val="FFFF00"/>
                </a:solidFill>
                <a:latin typeface="Trebuchet MS" pitchFamily="34" charset="0"/>
              </a:rPr>
              <a:t>(--THIS SECTION DOES NOT PRINT--)</a:t>
            </a:r>
          </a:p>
          <a:p>
            <a:pPr algn="ctr"/>
            <a:endParaRPr lang="en-US" sz="2400" b="1" dirty="0" smtClean="0">
              <a:solidFill>
                <a:schemeClr val="bg1"/>
              </a:solidFill>
              <a:latin typeface="Trebuchet MS" pitchFamily="34" charset="0"/>
            </a:endParaRPr>
          </a:p>
          <a:p>
            <a:pPr defTabSz="3765639"/>
            <a:r>
              <a:rPr lang="en-US" sz="2400" dirty="0" smtClean="0">
                <a:latin typeface="Trebuchet MS" pitchFamily="34" charset="0"/>
              </a:rPr>
              <a:t>This PowerPoint</a:t>
            </a:r>
            <a:r>
              <a:rPr lang="en-US" sz="2400" baseline="0" dirty="0" smtClean="0">
                <a:latin typeface="Trebuchet MS" pitchFamily="34" charset="0"/>
              </a:rPr>
              <a:t> </a:t>
            </a:r>
            <a:r>
              <a:rPr lang="en-US" sz="2400" dirty="0" smtClean="0">
                <a:latin typeface="Trebuchet MS" pitchFamily="34" charset="0"/>
              </a:rPr>
              <a:t>2007 template produces</a:t>
            </a:r>
            <a:r>
              <a:rPr lang="en-US" sz="2400" baseline="0" dirty="0" smtClean="0">
                <a:latin typeface="Trebuchet MS" pitchFamily="34" charset="0"/>
              </a:rPr>
              <a:t> </a:t>
            </a:r>
            <a:r>
              <a:rPr lang="en-US" sz="2400" dirty="0" smtClean="0">
                <a:latin typeface="Trebuchet MS" pitchFamily="34" charset="0"/>
              </a:rPr>
              <a:t>a 48”x96” professional  poster. You</a:t>
            </a:r>
            <a:r>
              <a:rPr lang="en-US" sz="2400" baseline="0" dirty="0" smtClean="0">
                <a:latin typeface="Trebuchet MS" pitchFamily="34" charset="0"/>
              </a:rPr>
              <a:t> can u</a:t>
            </a:r>
            <a:r>
              <a:rPr lang="en-US" sz="2400" dirty="0" smtClean="0">
                <a:latin typeface="Trebuchet MS" pitchFamily="34" charset="0"/>
              </a:rPr>
              <a:t>se</a:t>
            </a:r>
            <a:r>
              <a:rPr lang="en-US" sz="2400" baseline="0" dirty="0" smtClean="0">
                <a:latin typeface="Trebuchet MS" pitchFamily="34" charset="0"/>
              </a:rPr>
              <a:t> it to create your research poster and </a:t>
            </a:r>
            <a:r>
              <a:rPr lang="en-US" sz="2400" dirty="0" smtClean="0">
                <a:latin typeface="Trebuchet MS" pitchFamily="34" charset="0"/>
              </a:rPr>
              <a:t>save valuable time placing titles, subtitles,</a:t>
            </a:r>
            <a:r>
              <a:rPr lang="en-US" sz="2400" baseline="0" dirty="0" smtClean="0">
                <a:latin typeface="Trebuchet MS" pitchFamily="34" charset="0"/>
              </a:rPr>
              <a:t> text, and graphics</a:t>
            </a:r>
            <a:r>
              <a:rPr lang="en-US" sz="2400" dirty="0" smtClean="0">
                <a:latin typeface="Trebuchet MS" pitchFamily="34" charset="0"/>
              </a:rPr>
              <a:t>. </a:t>
            </a:r>
          </a:p>
          <a:p>
            <a:pPr defTabSz="4389219"/>
            <a:endParaRPr lang="en-US" sz="2400" dirty="0" smtClean="0">
              <a:latin typeface="Trebuchet MS" pitchFamily="34" charset="0"/>
            </a:endParaRPr>
          </a:p>
          <a:p>
            <a:pPr defTabSz="4389219"/>
            <a:r>
              <a:rPr lang="en-US" sz="2400" dirty="0" smtClean="0">
                <a:latin typeface="Trebuchet MS" pitchFamily="34" charset="0"/>
              </a:rPr>
              <a:t>We provide a series of online tutorials that will guide you through the poster design process and answer your poster production questions. </a:t>
            </a:r>
          </a:p>
          <a:p>
            <a:pPr defTabSz="4389219"/>
            <a:endParaRPr lang="en-US" sz="2400" dirty="0" smtClean="0">
              <a:latin typeface="Trebuchet MS" pitchFamily="34" charset="0"/>
            </a:endParaRPr>
          </a:p>
          <a:p>
            <a:pPr defTabSz="4389219"/>
            <a:r>
              <a:rPr lang="en-US" sz="2400" dirty="0" smtClean="0">
                <a:latin typeface="Trebuchet MS" pitchFamily="34" charset="0"/>
              </a:rPr>
              <a:t>To view our template tutorials, go online to </a:t>
            </a:r>
            <a:r>
              <a:rPr lang="en-US" sz="2400" b="1" dirty="0" smtClean="0">
                <a:solidFill>
                  <a:srgbClr val="FFFF00"/>
                </a:solidFill>
                <a:latin typeface="Trebuchet MS" pitchFamily="34" charset="0"/>
              </a:rPr>
              <a:t>PosterPresentations.com </a:t>
            </a:r>
            <a:r>
              <a:rPr lang="en-US" sz="2400" dirty="0" smtClean="0">
                <a:latin typeface="Trebuchet MS" pitchFamily="34" charset="0"/>
              </a:rPr>
              <a:t>and click on </a:t>
            </a:r>
            <a:r>
              <a:rPr lang="en-US" sz="2400" dirty="0" smtClean="0">
                <a:solidFill>
                  <a:srgbClr val="FFFF00"/>
                </a:solidFill>
                <a:latin typeface="Trebuchet MS" pitchFamily="34" charset="0"/>
              </a:rPr>
              <a:t>HELP DESK.</a:t>
            </a:r>
          </a:p>
          <a:p>
            <a:pPr defTabSz="4389219"/>
            <a:endParaRPr lang="en-US" sz="2400" dirty="0" smtClean="0">
              <a:latin typeface="Trebuchet MS" pitchFamily="34" charset="0"/>
            </a:endParaRPr>
          </a:p>
          <a:p>
            <a:pPr defTabSz="4389219"/>
            <a:r>
              <a:rPr lang="en-US" sz="2400" dirty="0" smtClean="0">
                <a:latin typeface="Trebuchet MS" pitchFamily="34" charset="0"/>
              </a:rPr>
              <a:t>When</a:t>
            </a:r>
            <a:r>
              <a:rPr lang="en-US" sz="2400" baseline="0" dirty="0" smtClean="0">
                <a:latin typeface="Trebuchet MS" pitchFamily="34" charset="0"/>
              </a:rPr>
              <a:t> you are ready to</a:t>
            </a:r>
            <a:r>
              <a:rPr lang="en-US" sz="2400" dirty="0" smtClean="0">
                <a:latin typeface="Trebuchet MS" pitchFamily="34" charset="0"/>
              </a:rPr>
              <a:t> </a:t>
            </a:r>
            <a:r>
              <a:rPr lang="en-US" sz="2400" baseline="0" dirty="0" smtClean="0">
                <a:latin typeface="Trebuchet MS" pitchFamily="34" charset="0"/>
              </a:rPr>
              <a:t> print your poster</a:t>
            </a:r>
            <a:r>
              <a:rPr lang="en-US" sz="2400" dirty="0" smtClean="0">
                <a:latin typeface="Trebuchet MS" pitchFamily="34" charset="0"/>
              </a:rPr>
              <a:t>,</a:t>
            </a:r>
            <a:r>
              <a:rPr lang="en-US" sz="2400" baseline="0" dirty="0" smtClean="0">
                <a:latin typeface="Trebuchet MS" pitchFamily="34" charset="0"/>
              </a:rPr>
              <a:t> go online to</a:t>
            </a:r>
            <a:r>
              <a:rPr lang="en-US" sz="2800" baseline="0" dirty="0" smtClean="0">
                <a:latin typeface="Trebuchet MS" pitchFamily="34" charset="0"/>
              </a:rPr>
              <a:t> </a:t>
            </a:r>
            <a:r>
              <a:rPr lang="en-US" sz="3200" b="1" dirty="0" smtClean="0">
                <a:solidFill>
                  <a:srgbClr val="FFFF00"/>
                </a:solidFill>
                <a:latin typeface="Trebuchet MS" pitchFamily="34" charset="0"/>
              </a:rPr>
              <a:t>PosterPresentations.com</a:t>
            </a:r>
            <a:r>
              <a:rPr lang="en-US" sz="3200" b="1" dirty="0" smtClean="0">
                <a:solidFill>
                  <a:schemeClr val="bg1"/>
                </a:solidFill>
                <a:latin typeface="Trebuchet MS" pitchFamily="34" charset="0"/>
              </a:rPr>
              <a:t>.</a:t>
            </a:r>
            <a:r>
              <a:rPr lang="en-US" sz="2400" dirty="0" smtClean="0">
                <a:latin typeface="Trebuchet MS" pitchFamily="34" charset="0"/>
              </a:rPr>
              <a:t/>
            </a:r>
            <a:br>
              <a:rPr lang="en-US" sz="2400" dirty="0" smtClean="0">
                <a:latin typeface="Trebuchet MS" pitchFamily="34" charset="0"/>
              </a:rPr>
            </a:br>
            <a:endParaRPr lang="en-US" sz="2400" dirty="0" smtClean="0">
              <a:latin typeface="Trebuchet MS" pitchFamily="34" charset="0"/>
            </a:endParaRPr>
          </a:p>
          <a:p>
            <a:pPr algn="l" defTabSz="3765639"/>
            <a:r>
              <a:rPr lang="en-US" sz="2400" b="1" dirty="0" smtClean="0">
                <a:solidFill>
                  <a:schemeClr val="bg1"/>
                </a:solidFill>
                <a:latin typeface="Trebuchet MS" pitchFamily="34" charset="0"/>
              </a:rPr>
              <a:t>Need</a:t>
            </a:r>
            <a:r>
              <a:rPr lang="en-US" sz="2400" b="1" baseline="0" dirty="0" smtClean="0">
                <a:solidFill>
                  <a:schemeClr val="bg1"/>
                </a:solidFill>
                <a:latin typeface="Trebuchet MS" pitchFamily="34" charset="0"/>
              </a:rPr>
              <a:t> Assistance?  </a:t>
            </a:r>
            <a:r>
              <a:rPr lang="en-US" sz="3200" b="1" baseline="0" dirty="0" smtClean="0">
                <a:solidFill>
                  <a:srgbClr val="FFFF00"/>
                </a:solidFill>
                <a:latin typeface="Trebuchet MS" pitchFamily="34" charset="0"/>
              </a:rPr>
              <a:t>Call  us at </a:t>
            </a:r>
            <a:r>
              <a:rPr lang="en-US" sz="3200" b="1" dirty="0" smtClean="0">
                <a:solidFill>
                  <a:srgbClr val="FFFF00"/>
                </a:solidFill>
                <a:latin typeface="Trebuchet MS" pitchFamily="34" charset="0"/>
              </a:rPr>
              <a:t>1.866.649.3004</a:t>
            </a:r>
          </a:p>
          <a:p>
            <a:pPr defTabSz="3762188"/>
            <a:r>
              <a:rPr lang="en-US" sz="2400" dirty="0" smtClean="0">
                <a:latin typeface="Trebuchet MS" pitchFamily="34" charset="0"/>
              </a:rPr>
              <a:t> </a:t>
            </a:r>
            <a:endParaRPr lang="en-US" sz="3200" b="1" dirty="0" smtClean="0">
              <a:solidFill>
                <a:srgbClr val="FFFF00"/>
              </a:solidFill>
              <a:latin typeface="Trebuchet MS" pitchFamily="34" charset="0"/>
            </a:endParaRPr>
          </a:p>
          <a:p>
            <a:pPr algn="ctr"/>
            <a:r>
              <a:rPr lang="en-US" sz="3600" b="1" dirty="0" smtClean="0">
                <a:solidFill>
                  <a:schemeClr val="bg1"/>
                </a:solidFill>
                <a:latin typeface="Trebuchet MS" pitchFamily="34" charset="0"/>
              </a:rPr>
              <a:t>Object Placeholders</a:t>
            </a:r>
          </a:p>
          <a:p>
            <a:pPr algn="ctr"/>
            <a:endParaRPr lang="en-US" sz="24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24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2400" dirty="0" smtClean="0">
                <a:latin typeface="Trebuchet MS" pitchFamily="34" charset="0"/>
              </a:rPr>
              <a:t>To</a:t>
            </a:r>
            <a:r>
              <a:rPr lang="en-US" sz="2400" baseline="0" dirty="0" smtClean="0">
                <a:latin typeface="Trebuchet MS" pitchFamily="34" charset="0"/>
              </a:rPr>
              <a:t> add text, c</a:t>
            </a:r>
            <a:r>
              <a:rPr lang="en-US" sz="2400" dirty="0" smtClean="0">
                <a:latin typeface="Trebuchet MS" pitchFamily="34" charset="0"/>
              </a:rPr>
              <a:t>lick inside</a:t>
            </a:r>
            <a:r>
              <a:rPr lang="en-US" sz="2400" baseline="0" dirty="0" smtClean="0">
                <a:latin typeface="Trebuchet MS" pitchFamily="34" charset="0"/>
              </a:rPr>
              <a:t> a placeholder on the poster and type or paste your text.  To move a placeholder, click it </a:t>
            </a:r>
            <a:r>
              <a:rPr lang="en-US" sz="2400" u="sng" baseline="0" dirty="0" smtClean="0">
                <a:latin typeface="Trebuchet MS" pitchFamily="34" charset="0"/>
              </a:rPr>
              <a:t>once</a:t>
            </a:r>
            <a:r>
              <a:rPr lang="en-US" sz="2400" baseline="0" dirty="0" smtClean="0">
                <a:latin typeface="Trebuchet MS" pitchFamily="34" charset="0"/>
              </a:rPr>
              <a:t> (to select it).  Place your cursor on its frame, and your cursor will change to this symbol    Click </a:t>
            </a:r>
            <a:r>
              <a:rPr lang="en-US" sz="2400" u="sng" baseline="0" dirty="0" smtClean="0">
                <a:latin typeface="Trebuchet MS" pitchFamily="34" charset="0"/>
              </a:rPr>
              <a:t>once</a:t>
            </a:r>
            <a:r>
              <a:rPr lang="en-US" sz="2400" baseline="0" dirty="0" smtClean="0">
                <a:latin typeface="Trebuchet MS" pitchFamily="34" charset="0"/>
              </a:rPr>
              <a:t> and drag it to a new location where you can resize it. </a:t>
            </a:r>
          </a:p>
          <a:p>
            <a:pPr defTabSz="3765639"/>
            <a:endParaRPr lang="en-US" sz="2400" dirty="0" smtClean="0">
              <a:latin typeface="Trebuchet MS" pitchFamily="34" charset="0"/>
            </a:endParaRPr>
          </a:p>
          <a:p>
            <a:pPr defTabSz="3765639"/>
            <a:r>
              <a:rPr lang="en-US" sz="2400" b="1" dirty="0" smtClean="0">
                <a:solidFill>
                  <a:srgbClr val="FFFF00"/>
                </a:solidFill>
                <a:latin typeface="Trebuchet MS" pitchFamily="34" charset="0"/>
              </a:rPr>
              <a:t>Section Header placeholder</a:t>
            </a:r>
          </a:p>
          <a:p>
            <a:pPr defTabSz="3765639"/>
            <a:r>
              <a:rPr lang="en-US" sz="24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2400" baseline="0" dirty="0" smtClean="0">
              <a:latin typeface="Trebuchet MS" pitchFamily="34" charset="0"/>
            </a:endParaRPr>
          </a:p>
          <a:p>
            <a:pPr defTabSz="4389219"/>
            <a:endParaRPr lang="en-US" sz="2400" dirty="0" smtClean="0">
              <a:latin typeface="Trebuchet MS" pitchFamily="34" charset="0"/>
            </a:endParaRPr>
          </a:p>
          <a:p>
            <a:pPr defTabSz="4389219"/>
            <a:endParaRPr lang="en-US" sz="2400" b="1" dirty="0" smtClean="0">
              <a:solidFill>
                <a:srgbClr val="FFFF00"/>
              </a:solidFill>
              <a:latin typeface="Trebuchet MS" pitchFamily="34" charset="0"/>
            </a:endParaRPr>
          </a:p>
          <a:p>
            <a:pPr defTabSz="4389219"/>
            <a:r>
              <a:rPr lang="en-US" sz="2400" b="1" dirty="0" smtClean="0">
                <a:solidFill>
                  <a:srgbClr val="FFFF00"/>
                </a:solidFill>
                <a:latin typeface="Trebuchet MS" pitchFamily="34" charset="0"/>
              </a:rPr>
              <a:t>Text placeholder</a:t>
            </a:r>
          </a:p>
          <a:p>
            <a:pPr defTabSz="4389219"/>
            <a:r>
              <a:rPr lang="en-US" sz="2400" baseline="0" dirty="0" smtClean="0">
                <a:latin typeface="Trebuchet MS" pitchFamily="34" charset="0"/>
              </a:rPr>
              <a:t>Move this preformatted text placeholder to the poster to add a new body of text.</a:t>
            </a:r>
          </a:p>
          <a:p>
            <a:pPr defTabSz="4389219"/>
            <a:endParaRPr lang="en-US" sz="2400" baseline="0" dirty="0" smtClean="0">
              <a:latin typeface="Trebuchet MS" pitchFamily="34" charset="0"/>
            </a:endParaRPr>
          </a:p>
          <a:p>
            <a:pPr defTabSz="4389219"/>
            <a:endParaRPr lang="en-US" sz="2400" baseline="0" dirty="0" smtClean="0">
              <a:latin typeface="Trebuchet MS" pitchFamily="34" charset="0"/>
            </a:endParaRPr>
          </a:p>
          <a:p>
            <a:pPr defTabSz="4389219"/>
            <a:endParaRPr lang="en-US" sz="2400" baseline="0" dirty="0" smtClean="0">
              <a:latin typeface="Trebuchet MS" pitchFamily="34" charset="0"/>
            </a:endParaRPr>
          </a:p>
          <a:p>
            <a:pPr defTabSz="4389219"/>
            <a:endParaRPr lang="en-US" sz="2400" b="1" baseline="0" dirty="0" smtClean="0">
              <a:solidFill>
                <a:srgbClr val="FFFF00"/>
              </a:solidFill>
              <a:latin typeface="Trebuchet MS" pitchFamily="34" charset="0"/>
            </a:endParaRPr>
          </a:p>
          <a:p>
            <a:pPr defTabSz="4389219"/>
            <a:r>
              <a:rPr lang="en-US" sz="2400" b="1" baseline="0" dirty="0" smtClean="0">
                <a:solidFill>
                  <a:srgbClr val="FFFF00"/>
                </a:solidFill>
                <a:latin typeface="Trebuchet MS" pitchFamily="34" charset="0"/>
              </a:rPr>
              <a:t>Picture placeholder</a:t>
            </a:r>
          </a:p>
          <a:p>
            <a:pPr defTabSz="4389219"/>
            <a:r>
              <a:rPr lang="en-US" sz="2400" baseline="0" dirty="0" smtClean="0">
                <a:latin typeface="Trebuchet MS" pitchFamily="34" charset="0"/>
              </a:rPr>
              <a:t>Move this graphic placeholder onto your poster, size it first, and then click it to add a picture to the poster.</a:t>
            </a:r>
          </a:p>
          <a:p>
            <a:pPr defTabSz="3134780"/>
            <a:endParaRPr lang="en-US" sz="3600" baseline="0" dirty="0" smtClean="0">
              <a:latin typeface="Trebuchet MS" pitchFamily="34" charset="0"/>
            </a:endParaRPr>
          </a:p>
          <a:p>
            <a:pPr algn="ctr"/>
            <a:endParaRPr lang="en-US" sz="3600" b="1" dirty="0" smtClean="0">
              <a:solidFill>
                <a:schemeClr val="bg1"/>
              </a:solidFill>
              <a:latin typeface="Trebuchet MS" pitchFamily="34" charset="0"/>
            </a:endParaRPr>
          </a:p>
          <a:p>
            <a:pPr algn="ctr"/>
            <a:endParaRPr lang="en-US" sz="3600" b="1" dirty="0" smtClean="0">
              <a:solidFill>
                <a:schemeClr val="bg1"/>
              </a:solidFill>
              <a:latin typeface="Trebuchet MS" pitchFamily="34" charset="0"/>
            </a:endParaRPr>
          </a:p>
          <a:p>
            <a:pPr algn="ctr"/>
            <a:endParaRPr lang="en-US" sz="3600" b="1" dirty="0" smtClean="0">
              <a:solidFill>
                <a:schemeClr val="bg1"/>
              </a:solidFill>
              <a:latin typeface="Trebuchet MS" pitchFamily="34" charset="0"/>
            </a:endParaRPr>
          </a:p>
          <a:p>
            <a:pPr defTabSz="3762188"/>
            <a:endParaRPr lang="en-US" sz="2400" dirty="0" smtClean="0">
              <a:latin typeface="Trebuchet MS" pitchFamily="34" charset="0"/>
            </a:endParaRPr>
          </a:p>
          <a:p>
            <a:pPr algn="ctr"/>
            <a:endParaRPr lang="en-US" sz="2400" b="1" dirty="0" smtClean="0">
              <a:solidFill>
                <a:schemeClr val="bg1"/>
              </a:solidFill>
              <a:latin typeface="Trebuchet MS" pitchFamily="34" charset="0"/>
            </a:endParaRPr>
          </a:p>
          <a:p>
            <a:pPr defTabSz="3762188"/>
            <a:endParaRPr lang="en-US" sz="2400" b="1" dirty="0" smtClean="0">
              <a:solidFill>
                <a:srgbClr val="FFFF00"/>
              </a:solidFill>
              <a:latin typeface="Trebuchet MS" pitchFamily="34" charset="0"/>
            </a:endParaRPr>
          </a:p>
          <a:p>
            <a:pPr algn="ctr"/>
            <a:endParaRPr lang="en-US" sz="3600" b="1" dirty="0">
              <a:latin typeface="Trebuchet MS" pitchFamily="34" charset="0"/>
            </a:endParaRPr>
          </a:p>
        </p:txBody>
      </p:sp>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a:defRPr/>
            </a:pPr>
            <a:endParaRPr lang="en-US" dirty="0"/>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a:defRPr/>
            </a:pPr>
            <a:endParaRPr lang="en-US" dirty="0"/>
          </a:p>
        </p:txBody>
      </p:sp>
      <p:sp>
        <p:nvSpPr>
          <p:cNvPr id="10" name="Text Box 14"/>
          <p:cNvSpPr txBox="1">
            <a:spLocks noChangeArrowheads="1"/>
          </p:cNvSpPr>
          <p:nvPr/>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20" name="Rectangle 19"/>
          <p:cNvSpPr/>
          <p:nvPr/>
        </p:nvSpPr>
        <p:spPr>
          <a:xfrm>
            <a:off x="44222126" y="0"/>
            <a:ext cx="10050462" cy="21945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56747" tIns="313493" rIns="156747" bIns="156747" rtlCol="0" anchor="t" anchorCtr="0"/>
          <a:lstStyle/>
          <a:p>
            <a:pPr algn="ctr">
              <a:lnSpc>
                <a:spcPct val="100000"/>
              </a:lnSpc>
            </a:pPr>
            <a:r>
              <a:rPr lang="en-US" sz="3600" b="1" dirty="0" smtClean="0">
                <a:solidFill>
                  <a:schemeClr val="bg1"/>
                </a:solidFill>
                <a:latin typeface="Trebuchet MS" pitchFamily="34" charset="0"/>
              </a:rPr>
              <a:t>QUICK</a:t>
            </a:r>
            <a:r>
              <a:rPr lang="en-US" sz="3600" b="1" baseline="0" dirty="0" smtClean="0">
                <a:solidFill>
                  <a:schemeClr val="bg1"/>
                </a:solidFill>
                <a:latin typeface="Trebuchet MS" pitchFamily="34" charset="0"/>
              </a:rPr>
              <a:t> TIPS</a:t>
            </a:r>
            <a:endParaRPr lang="en-US" sz="3600" b="1" dirty="0" smtClean="0">
              <a:solidFill>
                <a:schemeClr val="bg1"/>
              </a:solidFill>
              <a:latin typeface="Trebuchet MS" pitchFamily="34" charset="0"/>
            </a:endParaRPr>
          </a:p>
          <a:p>
            <a:pPr algn="ctr">
              <a:lnSpc>
                <a:spcPct val="100000"/>
              </a:lnSpc>
            </a:pPr>
            <a:r>
              <a:rPr lang="en-US" sz="3200" b="1" dirty="0" smtClean="0">
                <a:solidFill>
                  <a:srgbClr val="FFFF00"/>
                </a:solidFill>
                <a:latin typeface="Trebuchet MS" pitchFamily="34" charset="0"/>
              </a:rPr>
              <a:t>(--THIS SECTION DOES NOT PRINT--)</a:t>
            </a:r>
          </a:p>
          <a:p>
            <a:pPr algn="ctr">
              <a:lnSpc>
                <a:spcPct val="100000"/>
              </a:lnSpc>
            </a:pPr>
            <a:endParaRPr lang="en-US" sz="2400" b="1" dirty="0" smtClean="0">
              <a:latin typeface="Trebuchet MS" pitchFamily="34" charset="0"/>
            </a:endParaRPr>
          </a:p>
          <a:p>
            <a:pPr defTabSz="4702170">
              <a:lnSpc>
                <a:spcPct val="100000"/>
              </a:lnSpc>
            </a:pPr>
            <a:r>
              <a:rPr lang="en-US" sz="2400" dirty="0" smtClean="0">
                <a:latin typeface="Trebuchet MS" pitchFamily="34" charset="0"/>
              </a:rPr>
              <a:t>This PowerPoint</a:t>
            </a:r>
            <a:r>
              <a:rPr lang="en-US" sz="2400" baseline="0" dirty="0" smtClean="0">
                <a:latin typeface="Trebuchet MS" pitchFamily="34" charset="0"/>
              </a:rPr>
              <a:t> template requires basic PowerPoint (version 2007 or newer) skills. Below is a list of commonly asked questions specific to this template. If you are using an older version of PowerPoint some template features may not work properly.</a:t>
            </a:r>
            <a:endParaRPr lang="en-US" sz="3200" b="1" dirty="0" smtClean="0">
              <a:solidFill>
                <a:srgbClr val="FFFF00"/>
              </a:solidFill>
              <a:latin typeface="Trebuchet MS" pitchFamily="34" charset="0"/>
            </a:endParaRPr>
          </a:p>
          <a:p>
            <a:pPr defTabSz="4702170">
              <a:lnSpc>
                <a:spcPct val="100000"/>
              </a:lnSpc>
            </a:pPr>
            <a:endParaRPr lang="en-US" sz="3200" b="1" dirty="0" smtClean="0">
              <a:solidFill>
                <a:srgbClr val="FFFF00"/>
              </a:solidFill>
              <a:latin typeface="Trebuchet MS" pitchFamily="34" charset="0"/>
            </a:endParaRPr>
          </a:p>
          <a:p>
            <a:pPr algn="ctr"/>
            <a:endParaRPr lang="en-US" sz="2400" baseline="0" dirty="0" smtClean="0">
              <a:latin typeface="Trebuchet MS" pitchFamily="34" charset="0"/>
            </a:endParaRPr>
          </a:p>
          <a:p>
            <a:pPr marL="0" marR="0" indent="0" algn="ctr" defTabSz="2689420" rtl="0" eaLnBrk="1" fontAlgn="auto" latinLnBrk="0" hangingPunct="1">
              <a:lnSpc>
                <a:spcPct val="100000"/>
              </a:lnSpc>
              <a:spcBef>
                <a:spcPts val="0"/>
              </a:spcBef>
              <a:spcAft>
                <a:spcPts val="0"/>
              </a:spcAft>
              <a:buClrTx/>
              <a:buSzTx/>
              <a:buFontTx/>
              <a:buNone/>
              <a:tabLst/>
              <a:defRPr/>
            </a:pPr>
            <a:r>
              <a:rPr lang="en-US" sz="3600" b="1" dirty="0" smtClean="0">
                <a:solidFill>
                  <a:schemeClr val="bg1"/>
                </a:solidFill>
                <a:latin typeface="Trebuchet MS" pitchFamily="34" charset="0"/>
              </a:rPr>
              <a:t>Template</a:t>
            </a:r>
            <a:r>
              <a:rPr lang="en-US" sz="3600" b="1" baseline="0" dirty="0" smtClean="0">
                <a:solidFill>
                  <a:schemeClr val="bg1"/>
                </a:solidFill>
                <a:latin typeface="Trebuchet MS" pitchFamily="34" charset="0"/>
              </a:rPr>
              <a:t> FAQs</a:t>
            </a:r>
            <a:endParaRPr lang="en-US" sz="36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20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2400" b="1" dirty="0" smtClean="0">
                <a:solidFill>
                  <a:srgbClr val="FFFF00"/>
                </a:solidFill>
                <a:latin typeface="Trebuchet MS" pitchFamily="34" charset="0"/>
              </a:rPr>
              <a:t>Verifying the quality of your graphics</a:t>
            </a:r>
          </a:p>
          <a:p>
            <a:pPr defTabSz="2689420"/>
            <a:r>
              <a:rPr lang="en-US" sz="2400" dirty="0" smtClean="0">
                <a:latin typeface="Trebuchet MS" pitchFamily="34" charset="0"/>
              </a:rPr>
              <a:t>Go to the </a:t>
            </a:r>
            <a:r>
              <a:rPr lang="en-US" sz="24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2400" baseline="0" dirty="0" smtClean="0">
                <a:latin typeface="Trebuchet MS" pitchFamily="34" charset="0"/>
              </a:rPr>
            </a:br>
            <a:endParaRPr lang="en-US" sz="2400" baseline="0" dirty="0" smtClean="0">
              <a:latin typeface="Trebuchet MS" pitchFamily="34" charset="0"/>
            </a:endParaRPr>
          </a:p>
          <a:p>
            <a:pPr defTabSz="2689420"/>
            <a:endParaRPr lang="en-US" sz="2400" b="1" baseline="0" dirty="0" smtClean="0">
              <a:solidFill>
                <a:srgbClr val="FFFF00"/>
              </a:solidFill>
              <a:latin typeface="Trebuchet MS" pitchFamily="34" charset="0"/>
            </a:endParaRPr>
          </a:p>
          <a:p>
            <a:pPr defTabSz="2689420"/>
            <a:r>
              <a:rPr lang="en-US" sz="2400" b="1" baseline="0" dirty="0" smtClean="0">
                <a:solidFill>
                  <a:srgbClr val="FFFF00"/>
                </a:solidFill>
                <a:latin typeface="Trebuchet MS" pitchFamily="34" charset="0"/>
              </a:rPr>
              <a:t>Modifying the layout</a:t>
            </a:r>
          </a:p>
          <a:p>
            <a:pPr defTabSz="2689420"/>
            <a:r>
              <a:rPr lang="en-US" sz="2400" dirty="0" smtClean="0">
                <a:latin typeface="Trebuchet MS" pitchFamily="34" charset="0"/>
              </a:rPr>
              <a:t>This template has four </a:t>
            </a:r>
            <a:r>
              <a:rPr lang="en-US" sz="2400" baseline="0" dirty="0" smtClean="0">
                <a:latin typeface="Trebuchet MS" pitchFamily="34" charset="0"/>
              </a:rPr>
              <a:t>different </a:t>
            </a:r>
          </a:p>
          <a:p>
            <a:pPr defTabSz="2689420"/>
            <a:r>
              <a:rPr lang="en-US" sz="2400" baseline="0" dirty="0" smtClean="0">
                <a:latin typeface="Trebuchet MS" pitchFamily="34" charset="0"/>
              </a:rPr>
              <a:t>column layouts.  </a:t>
            </a:r>
            <a:r>
              <a:rPr lang="en-US" sz="2400" u="sng" baseline="0" dirty="0" smtClean="0">
                <a:latin typeface="Trebuchet MS" pitchFamily="34" charset="0"/>
              </a:rPr>
              <a:t>Right-click</a:t>
            </a:r>
            <a:r>
              <a:rPr lang="en-US" sz="2400" baseline="0" dirty="0" smtClean="0">
                <a:latin typeface="Trebuchet MS" pitchFamily="34" charset="0"/>
              </a:rPr>
              <a:t> your </a:t>
            </a:r>
          </a:p>
          <a:p>
            <a:pPr defTabSz="2689420"/>
            <a:r>
              <a:rPr lang="en-US" sz="2400" baseline="0" dirty="0" smtClean="0">
                <a:latin typeface="Trebuchet MS" pitchFamily="34" charset="0"/>
              </a:rPr>
              <a:t>mouse on the background  and click </a:t>
            </a:r>
          </a:p>
          <a:p>
            <a:pPr defTabSz="2689420"/>
            <a:r>
              <a:rPr lang="en-US" sz="2400" baseline="0" dirty="0" smtClean="0">
                <a:latin typeface="Trebuchet MS" pitchFamily="34" charset="0"/>
              </a:rPr>
              <a:t>on LAYOUT to see the layout options.  </a:t>
            </a:r>
          </a:p>
          <a:p>
            <a:pPr defTabSz="2689420"/>
            <a:r>
              <a:rPr lang="en-US" sz="24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24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2400" baseline="0" dirty="0" smtClean="0">
              <a:latin typeface="Trebuchet MS" pitchFamily="34" charset="0"/>
            </a:endParaRPr>
          </a:p>
          <a:p>
            <a:pPr defTabSz="2689420"/>
            <a:r>
              <a:rPr lang="en-US" sz="2400" b="1" baseline="0" dirty="0" smtClean="0">
                <a:solidFill>
                  <a:srgbClr val="FFFF00"/>
                </a:solidFill>
                <a:latin typeface="Trebuchet MS" pitchFamily="34" charset="0"/>
              </a:rPr>
              <a:t>Importing text and graphics from external sources</a:t>
            </a:r>
          </a:p>
          <a:p>
            <a:pPr defTabSz="2689420"/>
            <a:r>
              <a:rPr lang="en-US" sz="2400" b="1" u="sng" baseline="0" dirty="0" smtClean="0">
                <a:latin typeface="Trebuchet MS" pitchFamily="34" charset="0"/>
              </a:rPr>
              <a:t>TEXT</a:t>
            </a:r>
            <a:r>
              <a:rPr lang="en-US" sz="2400" b="1" u="none" baseline="0" dirty="0" smtClean="0">
                <a:latin typeface="Trebuchet MS" pitchFamily="34" charset="0"/>
              </a:rPr>
              <a:t>: </a:t>
            </a:r>
            <a:r>
              <a:rPr lang="en-US" sz="24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2400" baseline="0" dirty="0" smtClean="0">
              <a:latin typeface="Trebuchet MS" pitchFamily="34" charset="0"/>
            </a:endParaRPr>
          </a:p>
          <a:p>
            <a:pPr defTabSz="2689420"/>
            <a:r>
              <a:rPr lang="en-US" sz="2400" b="1" u="sng" baseline="0" dirty="0" smtClean="0">
                <a:latin typeface="Trebuchet MS" pitchFamily="34" charset="0"/>
              </a:rPr>
              <a:t>PHOTOS</a:t>
            </a:r>
            <a:r>
              <a:rPr lang="en-US" sz="2400" b="1" u="none" baseline="0" dirty="0" smtClean="0">
                <a:latin typeface="Trebuchet MS" pitchFamily="34" charset="0"/>
              </a:rPr>
              <a:t>: </a:t>
            </a:r>
            <a:r>
              <a:rPr lang="en-US" sz="2400" baseline="0" dirty="0" smtClean="0">
                <a:latin typeface="Trebuchet MS" pitchFamily="34" charset="0"/>
              </a:rPr>
              <a:t>Drag in a picture placeholder, size it </a:t>
            </a:r>
            <a:r>
              <a:rPr lang="en-US" sz="2400" u="sng" baseline="0" dirty="0" smtClean="0">
                <a:latin typeface="Trebuchet MS" pitchFamily="34" charset="0"/>
              </a:rPr>
              <a:t>first</a:t>
            </a:r>
            <a:r>
              <a:rPr lang="en-US" sz="2400" baseline="0" dirty="0" smtClean="0">
                <a:latin typeface="Trebuchet MS" pitchFamily="34" charset="0"/>
              </a:rPr>
              <a:t>, click in it and insert a photo from the menu.</a:t>
            </a:r>
          </a:p>
          <a:p>
            <a:pPr defTabSz="2689420"/>
            <a:endParaRPr lang="en-US" sz="2400" baseline="0" dirty="0" smtClean="0">
              <a:latin typeface="Trebuchet MS" pitchFamily="34" charset="0"/>
            </a:endParaRPr>
          </a:p>
          <a:p>
            <a:pPr defTabSz="2689420"/>
            <a:r>
              <a:rPr lang="en-US" sz="2400" b="1" u="sng" baseline="0" dirty="0" smtClean="0">
                <a:latin typeface="Trebuchet MS" pitchFamily="34" charset="0"/>
              </a:rPr>
              <a:t>TABLES</a:t>
            </a:r>
            <a:r>
              <a:rPr lang="en-US" sz="2400" b="1" u="none" baseline="0" dirty="0" smtClean="0">
                <a:latin typeface="Trebuchet MS" pitchFamily="34" charset="0"/>
              </a:rPr>
              <a:t>: </a:t>
            </a:r>
            <a:r>
              <a:rPr lang="en-US" sz="2400" baseline="0" dirty="0" smtClean="0">
                <a:latin typeface="Trebuchet MS" pitchFamily="34" charset="0"/>
              </a:rPr>
              <a:t>You can copy and paste a table from an external document onto this poster template. To adjust the way the text fits within the cells of a table that has been pasted, </a:t>
            </a:r>
            <a:r>
              <a:rPr lang="en-US" sz="2400" u="sng" baseline="0" dirty="0" smtClean="0">
                <a:latin typeface="Trebuchet MS" pitchFamily="34" charset="0"/>
              </a:rPr>
              <a:t>right-click</a:t>
            </a:r>
            <a:r>
              <a:rPr lang="en-US" sz="2400" baseline="0" dirty="0" smtClean="0">
                <a:latin typeface="Trebuchet MS" pitchFamily="34" charset="0"/>
              </a:rPr>
              <a:t> on the table, click FORMAT SHAPE  then click on TEXT BOX and change the INTERNAL MARGIN values to 0.25.</a:t>
            </a:r>
          </a:p>
          <a:p>
            <a:pPr defTabSz="2689420"/>
            <a:endParaRPr lang="en-US" sz="2400" baseline="0" dirty="0" smtClean="0">
              <a:latin typeface="Trebuchet MS" pitchFamily="34" charset="0"/>
            </a:endParaRPr>
          </a:p>
          <a:p>
            <a:pPr defTabSz="2689420"/>
            <a:endParaRPr lang="en-US" sz="2400" baseline="0" dirty="0" smtClean="0">
              <a:latin typeface="Trebuchet MS" pitchFamily="34" charset="0"/>
            </a:endParaRPr>
          </a:p>
          <a:p>
            <a:pPr defTabSz="2689420"/>
            <a:r>
              <a:rPr lang="en-US" sz="2400" b="1" baseline="0" dirty="0" smtClean="0">
                <a:solidFill>
                  <a:srgbClr val="FFFF00"/>
                </a:solidFill>
                <a:latin typeface="Trebuchet MS" pitchFamily="34" charset="0"/>
              </a:rPr>
              <a:t>Modifying the color scheme</a:t>
            </a:r>
          </a:p>
          <a:p>
            <a:pPr defTabSz="2689420"/>
            <a:r>
              <a:rPr lang="en-US" sz="2400" baseline="0" dirty="0" smtClean="0">
                <a:latin typeface="Trebuchet MS" pitchFamily="34" charset="0"/>
              </a:rPr>
              <a:t>To change the color scheme of this template go to the DESIGN menu and click on COLORS. You can choose from the provided color combinations or create your own.</a:t>
            </a:r>
          </a:p>
          <a:p>
            <a:pPr defTabSz="4702170">
              <a:lnSpc>
                <a:spcPct val="100000"/>
              </a:lnSpc>
            </a:pPr>
            <a:endParaRPr lang="en-US" sz="2400" baseline="0" dirty="0" smtClean="0">
              <a:latin typeface="Trebuchet MS" pitchFamily="34" charset="0"/>
            </a:endParaRPr>
          </a:p>
          <a:p>
            <a:pPr defTabSz="3762188">
              <a:lnSpc>
                <a:spcPct val="100000"/>
              </a:lnSpc>
            </a:pPr>
            <a:endParaRPr lang="en-US" sz="1600" baseline="0" dirty="0" smtClean="0">
              <a:latin typeface="Trebuchet MS" pitchFamily="34" charset="0"/>
            </a:endParaRPr>
          </a:p>
          <a:p>
            <a:pPr defTabSz="3762188">
              <a:lnSpc>
                <a:spcPct val="100000"/>
              </a:lnSpc>
            </a:pPr>
            <a:endParaRPr lang="en-US" sz="1600" dirty="0" smtClean="0">
              <a:latin typeface="Trebuchet MS" pitchFamily="34" charset="0"/>
            </a:endParaRPr>
          </a:p>
          <a:p>
            <a:pPr algn="ctr">
              <a:lnSpc>
                <a:spcPct val="100000"/>
              </a:lnSpc>
            </a:pPr>
            <a:endParaRPr lang="en-US" sz="1600" b="1" dirty="0" smtClean="0">
              <a:solidFill>
                <a:schemeClr val="bg1"/>
              </a:solidFill>
              <a:latin typeface="Trebuchet MS" pitchFamily="34" charset="0"/>
            </a:endParaRPr>
          </a:p>
          <a:p>
            <a:pPr defTabSz="3762188">
              <a:lnSpc>
                <a:spcPct val="100000"/>
              </a:lnSpc>
            </a:pPr>
            <a:endParaRPr lang="en-US" sz="1600" b="1" dirty="0" smtClean="0">
              <a:solidFill>
                <a:srgbClr val="FFFF00"/>
              </a:solidFill>
              <a:latin typeface="Trebuchet MS" pitchFamily="34" charset="0"/>
            </a:endParaRPr>
          </a:p>
          <a:p>
            <a:pPr algn="ctr">
              <a:lnSpc>
                <a:spcPct val="100000"/>
              </a:lnSpc>
            </a:pPr>
            <a:endParaRPr lang="en-US" sz="2400" b="1" dirty="0">
              <a:latin typeface="Trebuchet MS" pitchFamily="34" charset="0"/>
            </a:endParaRPr>
          </a:p>
        </p:txBody>
      </p:sp>
      <p:sp>
        <p:nvSpPr>
          <p:cNvPr id="34" name="Rectangle 33"/>
          <p:cNvSpPr/>
          <p:nvPr/>
        </p:nvSpPr>
        <p:spPr>
          <a:xfrm>
            <a:off x="-9550399" y="14351437"/>
            <a:ext cx="8240766" cy="524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74" tIns="39186" rIns="78374" bIns="39186"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49816512" y="8253448"/>
            <a:ext cx="3364992" cy="1719059"/>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974906" y="9474843"/>
            <a:ext cx="590550" cy="292100"/>
          </a:xfrm>
          <a:prstGeom prst="rect">
            <a:avLst/>
          </a:prstGeom>
          <a:noFill/>
          <a:ln w="9525">
            <a:solidFill>
              <a:schemeClr val="tx1"/>
            </a:solidFill>
            <a:miter lim="800000"/>
            <a:headEnd/>
            <a:tailEnd/>
          </a:ln>
          <a:effectLst/>
        </p:spPr>
      </p:pic>
      <p:sp>
        <p:nvSpPr>
          <p:cNvPr id="44" name="TextBox 43"/>
          <p:cNvSpPr txBox="1"/>
          <p:nvPr/>
        </p:nvSpPr>
        <p:spPr>
          <a:xfrm>
            <a:off x="44559664" y="20193995"/>
            <a:ext cx="9160286" cy="1464132"/>
          </a:xfrm>
          <a:prstGeom prst="rect">
            <a:avLst/>
          </a:prstGeom>
          <a:noFill/>
        </p:spPr>
        <p:txBody>
          <a:bodyPr wrap="square" lIns="78374" tIns="39186" rIns="78374" bIns="39186" rtlCol="0">
            <a:spAutoFit/>
          </a:bodyPr>
          <a:lstStyle/>
          <a:p>
            <a:pPr>
              <a:lnSpc>
                <a:spcPts val="2700"/>
              </a:lnSpc>
            </a:pPr>
            <a:r>
              <a:rPr lang="en-US" sz="3000" smtClean="0">
                <a:solidFill>
                  <a:schemeClr val="bg1"/>
                </a:solidFill>
              </a:rPr>
              <a:t>© 2013 </a:t>
            </a:r>
            <a:r>
              <a:rPr lang="en-US" sz="3000" dirty="0" smtClean="0">
                <a:solidFill>
                  <a:schemeClr val="bg1"/>
                </a:solidFill>
              </a:rPr>
              <a:t>PosterPresentations.com</a:t>
            </a:r>
            <a:br>
              <a:rPr lang="en-US" sz="3000" dirty="0" smtClean="0">
                <a:solidFill>
                  <a:schemeClr val="bg1"/>
                </a:solidFill>
              </a:rPr>
            </a:br>
            <a:r>
              <a:rPr lang="en-US" sz="3000" dirty="0" smtClean="0">
                <a:solidFill>
                  <a:schemeClr val="bg1"/>
                </a:solidFill>
              </a:rPr>
              <a:t>    </a:t>
            </a:r>
            <a:r>
              <a:rPr lang="en-US" sz="2700" dirty="0" smtClean="0">
                <a:solidFill>
                  <a:schemeClr val="bg1"/>
                </a:solidFill>
              </a:rPr>
              <a:t>2117 Fourth Street ,</a:t>
            </a:r>
            <a:r>
              <a:rPr lang="en-US" sz="2700" baseline="0" dirty="0" smtClean="0">
                <a:solidFill>
                  <a:schemeClr val="bg1"/>
                </a:solidFill>
              </a:rPr>
              <a:t> Unit C</a:t>
            </a:r>
            <a:br>
              <a:rPr lang="en-US" sz="2700" baseline="0" dirty="0" smtClean="0">
                <a:solidFill>
                  <a:schemeClr val="bg1"/>
                </a:solidFill>
              </a:rPr>
            </a:br>
            <a:r>
              <a:rPr lang="en-US" sz="2700" baseline="0" dirty="0" smtClean="0">
                <a:solidFill>
                  <a:schemeClr val="bg1"/>
                </a:solidFill>
              </a:rPr>
              <a:t>    Berkeley  CA  94710</a:t>
            </a:r>
            <a:br>
              <a:rPr lang="en-US" sz="2700" baseline="0" dirty="0" smtClean="0">
                <a:solidFill>
                  <a:schemeClr val="bg1"/>
                </a:solidFill>
              </a:rPr>
            </a:br>
            <a:r>
              <a:rPr lang="en-US" sz="2700" baseline="0" dirty="0" smtClean="0">
                <a:solidFill>
                  <a:schemeClr val="bg1"/>
                </a:solidFill>
              </a:rPr>
              <a:t>    </a:t>
            </a:r>
            <a:r>
              <a:rPr lang="en-US" sz="2700" b="1" baseline="0" dirty="0" smtClean="0">
                <a:solidFill>
                  <a:srgbClr val="FFFF00"/>
                </a:solidFill>
              </a:rPr>
              <a:t>posterpresenter@gmail.com</a:t>
            </a:r>
            <a:endParaRPr lang="en-US" sz="3000" b="1" dirty="0">
              <a:solidFill>
                <a:srgbClr val="FFFF00"/>
              </a:solidFill>
            </a:endParaRPr>
          </a:p>
        </p:txBody>
      </p:sp>
      <p:grpSp>
        <p:nvGrpSpPr>
          <p:cNvPr id="27" name="Group 26"/>
          <p:cNvGrpSpPr/>
          <p:nvPr/>
        </p:nvGrpSpPr>
        <p:grpSpPr>
          <a:xfrm>
            <a:off x="-9966958" y="20622171"/>
            <a:ext cx="9234440" cy="909776"/>
            <a:chOff x="44242388" y="28054064"/>
            <a:chExt cx="9771400" cy="1155212"/>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6"/>
              <a:ext cx="8671189" cy="105518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a:t>
              </a:r>
              <a:endParaRPr lang="en-US" sz="2400" b="1" dirty="0">
                <a:solidFill>
                  <a:schemeClr val="tx2"/>
                </a:solidFill>
                <a:latin typeface="Trebuchet MS" pitchFamily="34" charset="0"/>
              </a:endParaRPr>
            </a:p>
          </p:txBody>
        </p:sp>
      </p:grpSp>
      <p:cxnSp>
        <p:nvCxnSpPr>
          <p:cNvPr id="41" name="Straight Connector 40"/>
          <p:cNvCxnSpPr/>
          <p:nvPr/>
        </p:nvCxnSpPr>
        <p:spPr>
          <a:xfrm>
            <a:off x="-10402388" y="7377902"/>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222126" y="3755571"/>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222126" y="19854949"/>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Rectangle 33"/>
          <p:cNvSpPr>
            <a:spLocks noChangeArrowheads="1"/>
          </p:cNvSpPr>
          <p:nvPr/>
        </p:nvSpPr>
        <p:spPr bwMode="auto">
          <a:xfrm>
            <a:off x="457994" y="3505200"/>
            <a:ext cx="8278812"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3" name="Rectangle 33"/>
          <p:cNvSpPr>
            <a:spLocks noChangeArrowheads="1"/>
          </p:cNvSpPr>
          <p:nvPr userDrawn="1"/>
        </p:nvSpPr>
        <p:spPr bwMode="auto">
          <a:xfrm>
            <a:off x="35154394" y="3505200"/>
            <a:ext cx="8278812"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4" name="Rectangle 33"/>
          <p:cNvSpPr>
            <a:spLocks noChangeArrowheads="1"/>
          </p:cNvSpPr>
          <p:nvPr userDrawn="1"/>
        </p:nvSpPr>
        <p:spPr bwMode="auto">
          <a:xfrm>
            <a:off x="9132094" y="3505200"/>
            <a:ext cx="8278812"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0" name="Rectangle 33"/>
          <p:cNvSpPr>
            <a:spLocks noChangeArrowheads="1"/>
          </p:cNvSpPr>
          <p:nvPr userDrawn="1"/>
        </p:nvSpPr>
        <p:spPr bwMode="auto">
          <a:xfrm>
            <a:off x="17806194" y="3505200"/>
            <a:ext cx="8278812"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1" name="Rectangle 33"/>
          <p:cNvSpPr>
            <a:spLocks noChangeArrowheads="1"/>
          </p:cNvSpPr>
          <p:nvPr userDrawn="1"/>
        </p:nvSpPr>
        <p:spPr bwMode="auto">
          <a:xfrm>
            <a:off x="26480294" y="3505200"/>
            <a:ext cx="8278812"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6" name="Rectangle 25"/>
          <p:cNvSpPr/>
          <p:nvPr userDrawn="1"/>
        </p:nvSpPr>
        <p:spPr>
          <a:xfrm>
            <a:off x="-9470123" y="12172993"/>
            <a:ext cx="8240766" cy="524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74" tIns="39186" rIns="78374" bIns="39186"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a:defRPr/>
            </a:pPr>
            <a:endParaRPr lang="en-US" dirty="0"/>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a:defRPr/>
            </a:pPr>
            <a:endParaRPr lang="en-US" dirty="0"/>
          </a:p>
        </p:txBody>
      </p:sp>
      <p:sp>
        <p:nvSpPr>
          <p:cNvPr id="10" name="Text Box 14"/>
          <p:cNvSpPr txBox="1">
            <a:spLocks noChangeArrowheads="1"/>
          </p:cNvSpPr>
          <p:nvPr/>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2" name="Group 1"/>
          <p:cNvGrpSpPr/>
          <p:nvPr userDrawn="1"/>
        </p:nvGrpSpPr>
        <p:grpSpPr>
          <a:xfrm>
            <a:off x="457994" y="3505200"/>
            <a:ext cx="42975212" cy="17830800"/>
            <a:chOff x="474663" y="3505200"/>
            <a:chExt cx="42975212" cy="17830800"/>
          </a:xfrm>
          <a:gradFill>
            <a:gsLst>
              <a:gs pos="0">
                <a:schemeClr val="accent1">
                  <a:tint val="66000"/>
                  <a:satMod val="160000"/>
                </a:schemeClr>
              </a:gs>
              <a:gs pos="0">
                <a:srgbClr val="CDD2DE"/>
              </a:gs>
              <a:gs pos="100000">
                <a:srgbClr val="F3F5FA"/>
              </a:gs>
            </a:gsLst>
            <a:lin ang="16200000" scaled="1"/>
          </a:gradFill>
        </p:grpSpPr>
        <p:sp>
          <p:nvSpPr>
            <p:cNvPr id="27" name="Rectangle 33"/>
            <p:cNvSpPr>
              <a:spLocks noChangeArrowheads="1"/>
            </p:cNvSpPr>
            <p:nvPr/>
          </p:nvSpPr>
          <p:spPr bwMode="auto">
            <a:xfrm>
              <a:off x="474663" y="3505200"/>
              <a:ext cx="8278812" cy="17830800"/>
            </a:xfrm>
            <a:prstGeom prst="roundRect">
              <a:avLst>
                <a:gd name="adj" fmla="val 3855"/>
              </a:avLst>
            </a:prstGeom>
            <a:grp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1" name="Rectangle 33"/>
            <p:cNvSpPr>
              <a:spLocks noChangeArrowheads="1"/>
            </p:cNvSpPr>
            <p:nvPr userDrawn="1"/>
          </p:nvSpPr>
          <p:spPr bwMode="auto">
            <a:xfrm>
              <a:off x="9156304" y="3505200"/>
              <a:ext cx="25611931" cy="17830800"/>
            </a:xfrm>
            <a:prstGeom prst="roundRect">
              <a:avLst>
                <a:gd name="adj" fmla="val 1804"/>
              </a:avLst>
            </a:prstGeom>
            <a:grp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2" name="Rectangle 33"/>
            <p:cNvSpPr>
              <a:spLocks noChangeArrowheads="1"/>
            </p:cNvSpPr>
            <p:nvPr userDrawn="1"/>
          </p:nvSpPr>
          <p:spPr bwMode="auto">
            <a:xfrm>
              <a:off x="35171063" y="3505200"/>
              <a:ext cx="8278812" cy="17830800"/>
            </a:xfrm>
            <a:prstGeom prst="roundRect">
              <a:avLst>
                <a:gd name="adj" fmla="val 3855"/>
              </a:avLst>
            </a:prstGeom>
            <a:grpFill/>
            <a:ln w="9525">
              <a:solidFill>
                <a:schemeClr val="tx2"/>
              </a:solidFill>
              <a:miter lim="800000"/>
              <a:headEnd/>
              <a:tailEnd/>
            </a:ln>
            <a:effectLst/>
          </p:spPr>
          <p:txBody>
            <a:bodyPr wrap="none" lIns="78374" tIns="39186" rIns="78374" bIns="39186" anchor="ctr"/>
            <a:lstStyle/>
            <a:p>
              <a:pPr>
                <a:defRPr/>
              </a:pPr>
              <a:endParaRPr lang="en-US" dirty="0"/>
            </a:p>
          </p:txBody>
        </p:sp>
      </p:grpSp>
      <p:sp>
        <p:nvSpPr>
          <p:cNvPr id="24" name="Rectangle 23"/>
          <p:cNvSpPr/>
          <p:nvPr userDrawn="1"/>
        </p:nvSpPr>
        <p:spPr>
          <a:xfrm>
            <a:off x="-10402388" y="-13064"/>
            <a:ext cx="10050462" cy="21945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56747" tIns="313493" rIns="156747" bIns="156747" rtlCol="0" anchor="t" anchorCtr="0"/>
          <a:lstStyle/>
          <a:p>
            <a:pPr algn="ctr"/>
            <a:r>
              <a:rPr lang="en-US" sz="3600" b="1" dirty="0" smtClean="0">
                <a:solidFill>
                  <a:schemeClr val="bg1"/>
                </a:solidFill>
                <a:latin typeface="Trebuchet MS" pitchFamily="34" charset="0"/>
              </a:rPr>
              <a:t>QUICK DESIGN</a:t>
            </a:r>
            <a:r>
              <a:rPr lang="en-US" sz="3600" b="1" baseline="0" dirty="0" smtClean="0">
                <a:solidFill>
                  <a:schemeClr val="bg1"/>
                </a:solidFill>
                <a:latin typeface="Trebuchet MS" pitchFamily="34" charset="0"/>
              </a:rPr>
              <a:t> </a:t>
            </a:r>
            <a:r>
              <a:rPr lang="en-US" sz="3600" b="1" dirty="0" smtClean="0">
                <a:solidFill>
                  <a:schemeClr val="bg1"/>
                </a:solidFill>
                <a:latin typeface="Trebuchet MS" pitchFamily="34" charset="0"/>
              </a:rPr>
              <a:t>GUIDE</a:t>
            </a:r>
          </a:p>
          <a:p>
            <a:pPr algn="ctr"/>
            <a:r>
              <a:rPr lang="en-US" sz="3200" b="1" dirty="0" smtClean="0">
                <a:solidFill>
                  <a:srgbClr val="FFFF00"/>
                </a:solidFill>
                <a:latin typeface="Trebuchet MS" pitchFamily="34" charset="0"/>
              </a:rPr>
              <a:t>(--THIS SECTION DOES NOT PRINT--)</a:t>
            </a:r>
          </a:p>
          <a:p>
            <a:pPr algn="ctr"/>
            <a:endParaRPr lang="en-US" sz="2400" b="1" dirty="0" smtClean="0">
              <a:solidFill>
                <a:schemeClr val="bg1"/>
              </a:solidFill>
              <a:latin typeface="Trebuchet MS" pitchFamily="34" charset="0"/>
            </a:endParaRPr>
          </a:p>
          <a:p>
            <a:pPr defTabSz="3765639"/>
            <a:r>
              <a:rPr lang="en-US" sz="2400" dirty="0" smtClean="0">
                <a:latin typeface="Trebuchet MS" pitchFamily="34" charset="0"/>
              </a:rPr>
              <a:t>This PowerPoint</a:t>
            </a:r>
            <a:r>
              <a:rPr lang="en-US" sz="2400" baseline="0" dirty="0" smtClean="0">
                <a:latin typeface="Trebuchet MS" pitchFamily="34" charset="0"/>
              </a:rPr>
              <a:t> </a:t>
            </a:r>
            <a:r>
              <a:rPr lang="en-US" sz="2400" dirty="0" smtClean="0">
                <a:latin typeface="Trebuchet MS" pitchFamily="34" charset="0"/>
              </a:rPr>
              <a:t>2007 template produces</a:t>
            </a:r>
            <a:r>
              <a:rPr lang="en-US" sz="2400" baseline="0" dirty="0" smtClean="0">
                <a:latin typeface="Trebuchet MS" pitchFamily="34" charset="0"/>
              </a:rPr>
              <a:t> </a:t>
            </a:r>
            <a:r>
              <a:rPr lang="en-US" sz="2400" dirty="0" smtClean="0">
                <a:latin typeface="Trebuchet MS" pitchFamily="34" charset="0"/>
              </a:rPr>
              <a:t>a 48”x96” professional  poster. You</a:t>
            </a:r>
            <a:r>
              <a:rPr lang="en-US" sz="2400" baseline="0" dirty="0" smtClean="0">
                <a:latin typeface="Trebuchet MS" pitchFamily="34" charset="0"/>
              </a:rPr>
              <a:t> can u</a:t>
            </a:r>
            <a:r>
              <a:rPr lang="en-US" sz="2400" dirty="0" smtClean="0">
                <a:latin typeface="Trebuchet MS" pitchFamily="34" charset="0"/>
              </a:rPr>
              <a:t>se</a:t>
            </a:r>
            <a:r>
              <a:rPr lang="en-US" sz="2400" baseline="0" dirty="0" smtClean="0">
                <a:latin typeface="Trebuchet MS" pitchFamily="34" charset="0"/>
              </a:rPr>
              <a:t> it to create your research poster and </a:t>
            </a:r>
            <a:r>
              <a:rPr lang="en-US" sz="2400" dirty="0" smtClean="0">
                <a:latin typeface="Trebuchet MS" pitchFamily="34" charset="0"/>
              </a:rPr>
              <a:t>save valuable time placing titles, subtitles,</a:t>
            </a:r>
            <a:r>
              <a:rPr lang="en-US" sz="2400" baseline="0" dirty="0" smtClean="0">
                <a:latin typeface="Trebuchet MS" pitchFamily="34" charset="0"/>
              </a:rPr>
              <a:t> text, and graphics</a:t>
            </a:r>
            <a:r>
              <a:rPr lang="en-US" sz="2400" dirty="0" smtClean="0">
                <a:latin typeface="Trebuchet MS" pitchFamily="34" charset="0"/>
              </a:rPr>
              <a:t>. </a:t>
            </a:r>
          </a:p>
          <a:p>
            <a:pPr defTabSz="4389219"/>
            <a:endParaRPr lang="en-US" sz="2400" dirty="0" smtClean="0">
              <a:latin typeface="Trebuchet MS" pitchFamily="34" charset="0"/>
            </a:endParaRPr>
          </a:p>
          <a:p>
            <a:pPr defTabSz="4389219"/>
            <a:r>
              <a:rPr lang="en-US" sz="2400" dirty="0" smtClean="0">
                <a:latin typeface="Trebuchet MS" pitchFamily="34" charset="0"/>
              </a:rPr>
              <a:t>We provide a series of online tutorials that will guide you through the poster design process and answer your poster production questions. </a:t>
            </a:r>
          </a:p>
          <a:p>
            <a:pPr defTabSz="4389219"/>
            <a:endParaRPr lang="en-US" sz="2400" dirty="0" smtClean="0">
              <a:latin typeface="Trebuchet MS" pitchFamily="34" charset="0"/>
            </a:endParaRPr>
          </a:p>
          <a:p>
            <a:pPr defTabSz="4389219"/>
            <a:r>
              <a:rPr lang="en-US" sz="2400" dirty="0" smtClean="0">
                <a:latin typeface="Trebuchet MS" pitchFamily="34" charset="0"/>
              </a:rPr>
              <a:t>To view our template tutorials, go online to </a:t>
            </a:r>
            <a:r>
              <a:rPr lang="en-US" sz="2400" b="1" dirty="0" smtClean="0">
                <a:solidFill>
                  <a:srgbClr val="FFFF00"/>
                </a:solidFill>
                <a:latin typeface="Trebuchet MS" pitchFamily="34" charset="0"/>
              </a:rPr>
              <a:t>PosterPresentations.com </a:t>
            </a:r>
            <a:r>
              <a:rPr lang="en-US" sz="2400" dirty="0" smtClean="0">
                <a:latin typeface="Trebuchet MS" pitchFamily="34" charset="0"/>
              </a:rPr>
              <a:t>and click on </a:t>
            </a:r>
            <a:r>
              <a:rPr lang="en-US" sz="2400" dirty="0" smtClean="0">
                <a:solidFill>
                  <a:srgbClr val="FFFF00"/>
                </a:solidFill>
                <a:latin typeface="Trebuchet MS" pitchFamily="34" charset="0"/>
              </a:rPr>
              <a:t>HELP DESK.</a:t>
            </a:r>
          </a:p>
          <a:p>
            <a:pPr defTabSz="4389219"/>
            <a:endParaRPr lang="en-US" sz="2400" dirty="0" smtClean="0">
              <a:latin typeface="Trebuchet MS" pitchFamily="34" charset="0"/>
            </a:endParaRPr>
          </a:p>
          <a:p>
            <a:pPr defTabSz="4389219"/>
            <a:r>
              <a:rPr lang="en-US" sz="2400" dirty="0" smtClean="0">
                <a:latin typeface="Trebuchet MS" pitchFamily="34" charset="0"/>
              </a:rPr>
              <a:t>When</a:t>
            </a:r>
            <a:r>
              <a:rPr lang="en-US" sz="2400" baseline="0" dirty="0" smtClean="0">
                <a:latin typeface="Trebuchet MS" pitchFamily="34" charset="0"/>
              </a:rPr>
              <a:t> you are ready to</a:t>
            </a:r>
            <a:r>
              <a:rPr lang="en-US" sz="2400" dirty="0" smtClean="0">
                <a:latin typeface="Trebuchet MS" pitchFamily="34" charset="0"/>
              </a:rPr>
              <a:t> </a:t>
            </a:r>
            <a:r>
              <a:rPr lang="en-US" sz="2400" baseline="0" dirty="0" smtClean="0">
                <a:latin typeface="Trebuchet MS" pitchFamily="34" charset="0"/>
              </a:rPr>
              <a:t> print your poster</a:t>
            </a:r>
            <a:r>
              <a:rPr lang="en-US" sz="2400" dirty="0" smtClean="0">
                <a:latin typeface="Trebuchet MS" pitchFamily="34" charset="0"/>
              </a:rPr>
              <a:t>,</a:t>
            </a:r>
            <a:r>
              <a:rPr lang="en-US" sz="2400" baseline="0" dirty="0" smtClean="0">
                <a:latin typeface="Trebuchet MS" pitchFamily="34" charset="0"/>
              </a:rPr>
              <a:t> go online to</a:t>
            </a:r>
            <a:r>
              <a:rPr lang="en-US" sz="2800" baseline="0" dirty="0" smtClean="0">
                <a:latin typeface="Trebuchet MS" pitchFamily="34" charset="0"/>
              </a:rPr>
              <a:t> </a:t>
            </a:r>
            <a:r>
              <a:rPr lang="en-US" sz="3200" b="1" dirty="0" smtClean="0">
                <a:solidFill>
                  <a:srgbClr val="FFFF00"/>
                </a:solidFill>
                <a:latin typeface="Trebuchet MS" pitchFamily="34" charset="0"/>
              </a:rPr>
              <a:t>PosterPresentations.com</a:t>
            </a:r>
            <a:r>
              <a:rPr lang="en-US" sz="3200" b="1" dirty="0" smtClean="0">
                <a:solidFill>
                  <a:schemeClr val="bg1"/>
                </a:solidFill>
                <a:latin typeface="Trebuchet MS" pitchFamily="34" charset="0"/>
              </a:rPr>
              <a:t>.</a:t>
            </a:r>
            <a:r>
              <a:rPr lang="en-US" sz="2400" dirty="0" smtClean="0">
                <a:latin typeface="Trebuchet MS" pitchFamily="34" charset="0"/>
              </a:rPr>
              <a:t/>
            </a:r>
            <a:br>
              <a:rPr lang="en-US" sz="2400" dirty="0" smtClean="0">
                <a:latin typeface="Trebuchet MS" pitchFamily="34" charset="0"/>
              </a:rPr>
            </a:br>
            <a:endParaRPr lang="en-US" sz="2400" dirty="0" smtClean="0">
              <a:latin typeface="Trebuchet MS" pitchFamily="34" charset="0"/>
            </a:endParaRPr>
          </a:p>
          <a:p>
            <a:pPr algn="l" defTabSz="3765639"/>
            <a:r>
              <a:rPr lang="en-US" sz="2400" b="1" dirty="0" smtClean="0">
                <a:solidFill>
                  <a:schemeClr val="bg1"/>
                </a:solidFill>
                <a:latin typeface="Trebuchet MS" pitchFamily="34" charset="0"/>
              </a:rPr>
              <a:t>Need</a:t>
            </a:r>
            <a:r>
              <a:rPr lang="en-US" sz="2400" b="1" baseline="0" dirty="0" smtClean="0">
                <a:solidFill>
                  <a:schemeClr val="bg1"/>
                </a:solidFill>
                <a:latin typeface="Trebuchet MS" pitchFamily="34" charset="0"/>
              </a:rPr>
              <a:t> Assistance?  </a:t>
            </a:r>
            <a:r>
              <a:rPr lang="en-US" sz="3200" b="1" baseline="0" dirty="0" smtClean="0">
                <a:solidFill>
                  <a:srgbClr val="FFFF00"/>
                </a:solidFill>
                <a:latin typeface="Trebuchet MS" pitchFamily="34" charset="0"/>
              </a:rPr>
              <a:t>Call  us at </a:t>
            </a:r>
            <a:r>
              <a:rPr lang="en-US" sz="3200" b="1" dirty="0" smtClean="0">
                <a:solidFill>
                  <a:srgbClr val="FFFF00"/>
                </a:solidFill>
                <a:latin typeface="Trebuchet MS" pitchFamily="34" charset="0"/>
              </a:rPr>
              <a:t>1.866.649.3004</a:t>
            </a:r>
          </a:p>
          <a:p>
            <a:pPr defTabSz="3762188"/>
            <a:r>
              <a:rPr lang="en-US" sz="2400" dirty="0" smtClean="0">
                <a:latin typeface="Trebuchet MS" pitchFamily="34" charset="0"/>
              </a:rPr>
              <a:t> </a:t>
            </a:r>
            <a:endParaRPr lang="en-US" sz="3200" b="1" dirty="0" smtClean="0">
              <a:solidFill>
                <a:srgbClr val="FFFF00"/>
              </a:solidFill>
              <a:latin typeface="Trebuchet MS" pitchFamily="34" charset="0"/>
            </a:endParaRPr>
          </a:p>
          <a:p>
            <a:pPr algn="ctr"/>
            <a:r>
              <a:rPr lang="en-US" sz="3600" b="1" dirty="0" smtClean="0">
                <a:solidFill>
                  <a:schemeClr val="bg1"/>
                </a:solidFill>
                <a:latin typeface="Trebuchet MS" pitchFamily="34" charset="0"/>
              </a:rPr>
              <a:t>Object Placeholders</a:t>
            </a:r>
          </a:p>
          <a:p>
            <a:pPr algn="ctr"/>
            <a:endParaRPr lang="en-US" sz="24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24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2400" dirty="0" smtClean="0">
                <a:latin typeface="Trebuchet MS" pitchFamily="34" charset="0"/>
              </a:rPr>
              <a:t>To</a:t>
            </a:r>
            <a:r>
              <a:rPr lang="en-US" sz="2400" baseline="0" dirty="0" smtClean="0">
                <a:latin typeface="Trebuchet MS" pitchFamily="34" charset="0"/>
              </a:rPr>
              <a:t> add text, c</a:t>
            </a:r>
            <a:r>
              <a:rPr lang="en-US" sz="2400" dirty="0" smtClean="0">
                <a:latin typeface="Trebuchet MS" pitchFamily="34" charset="0"/>
              </a:rPr>
              <a:t>lick inside</a:t>
            </a:r>
            <a:r>
              <a:rPr lang="en-US" sz="2400" baseline="0" dirty="0" smtClean="0">
                <a:latin typeface="Trebuchet MS" pitchFamily="34" charset="0"/>
              </a:rPr>
              <a:t> a placeholder on the poster and type or paste your text.  To move a placeholder, click it </a:t>
            </a:r>
            <a:r>
              <a:rPr lang="en-US" sz="2400" u="sng" baseline="0" dirty="0" smtClean="0">
                <a:latin typeface="Trebuchet MS" pitchFamily="34" charset="0"/>
              </a:rPr>
              <a:t>once</a:t>
            </a:r>
            <a:r>
              <a:rPr lang="en-US" sz="2400" baseline="0" dirty="0" smtClean="0">
                <a:latin typeface="Trebuchet MS" pitchFamily="34" charset="0"/>
              </a:rPr>
              <a:t> (to select it).  Place your cursor on its frame, and your cursor will change to this symbol    Click </a:t>
            </a:r>
            <a:r>
              <a:rPr lang="en-US" sz="2400" u="sng" baseline="0" dirty="0" smtClean="0">
                <a:latin typeface="Trebuchet MS" pitchFamily="34" charset="0"/>
              </a:rPr>
              <a:t>once</a:t>
            </a:r>
            <a:r>
              <a:rPr lang="en-US" sz="2400" baseline="0" dirty="0" smtClean="0">
                <a:latin typeface="Trebuchet MS" pitchFamily="34" charset="0"/>
              </a:rPr>
              <a:t> and drag it to a new location where you can resize it. </a:t>
            </a:r>
          </a:p>
          <a:p>
            <a:pPr defTabSz="3765639"/>
            <a:endParaRPr lang="en-US" sz="2400" dirty="0" smtClean="0">
              <a:latin typeface="Trebuchet MS" pitchFamily="34" charset="0"/>
            </a:endParaRPr>
          </a:p>
          <a:p>
            <a:pPr defTabSz="3765639"/>
            <a:r>
              <a:rPr lang="en-US" sz="2400" b="1" dirty="0" smtClean="0">
                <a:solidFill>
                  <a:srgbClr val="FFFF00"/>
                </a:solidFill>
                <a:latin typeface="Trebuchet MS" pitchFamily="34" charset="0"/>
              </a:rPr>
              <a:t>Section Header placeholder</a:t>
            </a:r>
          </a:p>
          <a:p>
            <a:pPr defTabSz="3765639"/>
            <a:r>
              <a:rPr lang="en-US" sz="24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2400" baseline="0" dirty="0" smtClean="0">
              <a:latin typeface="Trebuchet MS" pitchFamily="34" charset="0"/>
            </a:endParaRPr>
          </a:p>
          <a:p>
            <a:pPr defTabSz="4389219"/>
            <a:endParaRPr lang="en-US" sz="2400" dirty="0" smtClean="0">
              <a:latin typeface="Trebuchet MS" pitchFamily="34" charset="0"/>
            </a:endParaRPr>
          </a:p>
          <a:p>
            <a:pPr defTabSz="4389219"/>
            <a:endParaRPr lang="en-US" sz="2400" b="1" dirty="0" smtClean="0">
              <a:solidFill>
                <a:srgbClr val="FFFF00"/>
              </a:solidFill>
              <a:latin typeface="Trebuchet MS" pitchFamily="34" charset="0"/>
            </a:endParaRPr>
          </a:p>
          <a:p>
            <a:pPr defTabSz="4389219"/>
            <a:r>
              <a:rPr lang="en-US" sz="2400" b="1" dirty="0" smtClean="0">
                <a:solidFill>
                  <a:srgbClr val="FFFF00"/>
                </a:solidFill>
                <a:latin typeface="Trebuchet MS" pitchFamily="34" charset="0"/>
              </a:rPr>
              <a:t>Text placeholder</a:t>
            </a:r>
          </a:p>
          <a:p>
            <a:pPr defTabSz="4389219"/>
            <a:r>
              <a:rPr lang="en-US" sz="2400" baseline="0" dirty="0" smtClean="0">
                <a:latin typeface="Trebuchet MS" pitchFamily="34" charset="0"/>
              </a:rPr>
              <a:t>Move this preformatted text placeholder to the poster to add a new body of text.</a:t>
            </a:r>
          </a:p>
          <a:p>
            <a:pPr defTabSz="4389219"/>
            <a:endParaRPr lang="en-US" sz="2400" baseline="0" dirty="0" smtClean="0">
              <a:latin typeface="Trebuchet MS" pitchFamily="34" charset="0"/>
            </a:endParaRPr>
          </a:p>
          <a:p>
            <a:pPr defTabSz="4389219"/>
            <a:endParaRPr lang="en-US" sz="2400" baseline="0" dirty="0" smtClean="0">
              <a:latin typeface="Trebuchet MS" pitchFamily="34" charset="0"/>
            </a:endParaRPr>
          </a:p>
          <a:p>
            <a:pPr defTabSz="4389219"/>
            <a:endParaRPr lang="en-US" sz="2400" baseline="0" dirty="0" smtClean="0">
              <a:latin typeface="Trebuchet MS" pitchFamily="34" charset="0"/>
            </a:endParaRPr>
          </a:p>
          <a:p>
            <a:pPr defTabSz="4389219"/>
            <a:endParaRPr lang="en-US" sz="2400" b="1" baseline="0" dirty="0" smtClean="0">
              <a:solidFill>
                <a:srgbClr val="FFFF00"/>
              </a:solidFill>
              <a:latin typeface="Trebuchet MS" pitchFamily="34" charset="0"/>
            </a:endParaRPr>
          </a:p>
          <a:p>
            <a:pPr defTabSz="4389219"/>
            <a:r>
              <a:rPr lang="en-US" sz="2400" b="1" baseline="0" dirty="0" smtClean="0">
                <a:solidFill>
                  <a:srgbClr val="FFFF00"/>
                </a:solidFill>
                <a:latin typeface="Trebuchet MS" pitchFamily="34" charset="0"/>
              </a:rPr>
              <a:t>Picture placeholder</a:t>
            </a:r>
          </a:p>
          <a:p>
            <a:pPr defTabSz="4389219"/>
            <a:r>
              <a:rPr lang="en-US" sz="2400" baseline="0" dirty="0" smtClean="0">
                <a:latin typeface="Trebuchet MS" pitchFamily="34" charset="0"/>
              </a:rPr>
              <a:t>Move this graphic placeholder onto your poster, size it first, and then click it to add a picture to the poster.</a:t>
            </a:r>
          </a:p>
          <a:p>
            <a:pPr defTabSz="3134780"/>
            <a:endParaRPr lang="en-US" sz="3600" baseline="0" dirty="0" smtClean="0">
              <a:latin typeface="Trebuchet MS" pitchFamily="34" charset="0"/>
            </a:endParaRPr>
          </a:p>
          <a:p>
            <a:pPr algn="ctr"/>
            <a:endParaRPr lang="en-US" sz="3600" b="1" dirty="0" smtClean="0">
              <a:solidFill>
                <a:schemeClr val="bg1"/>
              </a:solidFill>
              <a:latin typeface="Trebuchet MS" pitchFamily="34" charset="0"/>
            </a:endParaRPr>
          </a:p>
          <a:p>
            <a:pPr algn="ctr"/>
            <a:endParaRPr lang="en-US" sz="3600" b="1" dirty="0" smtClean="0">
              <a:solidFill>
                <a:schemeClr val="bg1"/>
              </a:solidFill>
              <a:latin typeface="Trebuchet MS" pitchFamily="34" charset="0"/>
            </a:endParaRPr>
          </a:p>
          <a:p>
            <a:pPr algn="ctr"/>
            <a:endParaRPr lang="en-US" sz="3600" b="1" dirty="0" smtClean="0">
              <a:solidFill>
                <a:schemeClr val="bg1"/>
              </a:solidFill>
              <a:latin typeface="Trebuchet MS" pitchFamily="34" charset="0"/>
            </a:endParaRPr>
          </a:p>
          <a:p>
            <a:pPr defTabSz="3762188"/>
            <a:endParaRPr lang="en-US" sz="2400" dirty="0" smtClean="0">
              <a:latin typeface="Trebuchet MS" pitchFamily="34" charset="0"/>
            </a:endParaRPr>
          </a:p>
          <a:p>
            <a:pPr algn="ctr"/>
            <a:endParaRPr lang="en-US" sz="2400" b="1" dirty="0" smtClean="0">
              <a:solidFill>
                <a:schemeClr val="bg1"/>
              </a:solidFill>
              <a:latin typeface="Trebuchet MS" pitchFamily="34" charset="0"/>
            </a:endParaRPr>
          </a:p>
          <a:p>
            <a:pPr defTabSz="3762188"/>
            <a:endParaRPr lang="en-US" sz="2400" b="1" dirty="0" smtClean="0">
              <a:solidFill>
                <a:srgbClr val="FFFF00"/>
              </a:solidFill>
              <a:latin typeface="Trebuchet MS" pitchFamily="34" charset="0"/>
            </a:endParaRPr>
          </a:p>
          <a:p>
            <a:pPr algn="ctr"/>
            <a:endParaRPr lang="en-US" sz="3600" b="1" dirty="0">
              <a:latin typeface="Trebuchet MS" pitchFamily="34" charset="0"/>
            </a:endParaRPr>
          </a:p>
        </p:txBody>
      </p:sp>
      <p:sp>
        <p:nvSpPr>
          <p:cNvPr id="25" name="Rectangle 24"/>
          <p:cNvSpPr/>
          <p:nvPr userDrawn="1"/>
        </p:nvSpPr>
        <p:spPr>
          <a:xfrm>
            <a:off x="-9550399" y="14351437"/>
            <a:ext cx="8240766" cy="524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74" tIns="39186" rIns="78374" bIns="39186"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974906" y="9474843"/>
            <a:ext cx="590550" cy="292100"/>
          </a:xfrm>
          <a:prstGeom prst="rect">
            <a:avLst/>
          </a:prstGeom>
          <a:noFill/>
          <a:ln w="9525">
            <a:solidFill>
              <a:schemeClr val="tx1"/>
            </a:solidFill>
            <a:miter lim="800000"/>
            <a:headEnd/>
            <a:tailEnd/>
          </a:ln>
          <a:effectLst/>
        </p:spPr>
      </p:pic>
      <p:grpSp>
        <p:nvGrpSpPr>
          <p:cNvPr id="28" name="Group 27"/>
          <p:cNvGrpSpPr/>
          <p:nvPr userDrawn="1"/>
        </p:nvGrpSpPr>
        <p:grpSpPr>
          <a:xfrm>
            <a:off x="-9966958" y="20622171"/>
            <a:ext cx="9234440" cy="909776"/>
            <a:chOff x="44242388" y="28054064"/>
            <a:chExt cx="9771400" cy="1155212"/>
          </a:xfrm>
        </p:grpSpPr>
        <p:sp>
          <p:nvSpPr>
            <p:cNvPr id="29" name="Rounded Rectangle 28"/>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0" name="Picture 29"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1" name="TextBox 32"/>
            <p:cNvSpPr txBox="1"/>
            <p:nvPr userDrawn="1"/>
          </p:nvSpPr>
          <p:spPr>
            <a:xfrm>
              <a:off x="45342599" y="28154096"/>
              <a:ext cx="8671189" cy="105518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a:t>
              </a:r>
              <a:endParaRPr lang="en-US" sz="2400" b="1" dirty="0">
                <a:solidFill>
                  <a:schemeClr val="tx2"/>
                </a:solidFill>
                <a:latin typeface="Trebuchet MS" pitchFamily="34" charset="0"/>
              </a:endParaRPr>
            </a:p>
          </p:txBody>
        </p:sp>
      </p:grpSp>
      <p:cxnSp>
        <p:nvCxnSpPr>
          <p:cNvPr id="32" name="Straight Connector 31"/>
          <p:cNvCxnSpPr/>
          <p:nvPr userDrawn="1"/>
        </p:nvCxnSpPr>
        <p:spPr>
          <a:xfrm>
            <a:off x="-10402388" y="7377902"/>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a:off x="-9470123" y="12172993"/>
            <a:ext cx="8240766" cy="524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74" tIns="39186" rIns="78374" bIns="39186" rtlCol="0" anchor="ctr"/>
          <a:lstStyle/>
          <a:p>
            <a:pPr algn="ctr"/>
            <a:endParaRPr lang="en-US"/>
          </a:p>
        </p:txBody>
      </p:sp>
      <p:sp>
        <p:nvSpPr>
          <p:cNvPr id="40" name="Rectangle 39"/>
          <p:cNvSpPr/>
          <p:nvPr userDrawn="1"/>
        </p:nvSpPr>
        <p:spPr>
          <a:xfrm>
            <a:off x="44222126" y="0"/>
            <a:ext cx="10050462" cy="21945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56747" tIns="313493" rIns="156747" bIns="156747" rtlCol="0" anchor="t" anchorCtr="0"/>
          <a:lstStyle/>
          <a:p>
            <a:pPr algn="ctr">
              <a:lnSpc>
                <a:spcPct val="100000"/>
              </a:lnSpc>
            </a:pPr>
            <a:r>
              <a:rPr lang="en-US" sz="3200" b="1" dirty="0" smtClean="0">
                <a:solidFill>
                  <a:schemeClr val="bg1"/>
                </a:solidFill>
                <a:latin typeface="Trebuchet MS" pitchFamily="34" charset="0"/>
              </a:rPr>
              <a:t>QUICK</a:t>
            </a:r>
            <a:r>
              <a:rPr lang="en-US" sz="3200" b="1" baseline="0" dirty="0" smtClean="0">
                <a:solidFill>
                  <a:schemeClr val="bg1"/>
                </a:solidFill>
                <a:latin typeface="Trebuchet MS" pitchFamily="34" charset="0"/>
              </a:rPr>
              <a:t> TIPS</a:t>
            </a:r>
            <a:endParaRPr lang="en-US" sz="3200" b="1" dirty="0" smtClean="0">
              <a:solidFill>
                <a:schemeClr val="bg1"/>
              </a:solidFill>
              <a:latin typeface="Trebuchet MS" pitchFamily="34" charset="0"/>
            </a:endParaRPr>
          </a:p>
          <a:p>
            <a:pPr algn="ctr">
              <a:lnSpc>
                <a:spcPct val="100000"/>
              </a:lnSpc>
            </a:pPr>
            <a:r>
              <a:rPr lang="en-US" sz="3200" b="1" dirty="0" smtClean="0">
                <a:solidFill>
                  <a:srgbClr val="FFFF00"/>
                </a:solidFill>
                <a:latin typeface="Trebuchet MS" pitchFamily="34" charset="0"/>
              </a:rPr>
              <a:t>(--THIS SECTION DOES NOT PRINT--)</a:t>
            </a:r>
          </a:p>
          <a:p>
            <a:pPr algn="ctr">
              <a:lnSpc>
                <a:spcPct val="100000"/>
              </a:lnSpc>
            </a:pPr>
            <a:endParaRPr lang="en-US" sz="2400" b="1" dirty="0" smtClean="0">
              <a:latin typeface="Trebuchet MS" pitchFamily="34" charset="0"/>
            </a:endParaRPr>
          </a:p>
          <a:p>
            <a:pPr defTabSz="4702170">
              <a:lnSpc>
                <a:spcPct val="100000"/>
              </a:lnSpc>
            </a:pPr>
            <a:r>
              <a:rPr lang="en-US" sz="2400" dirty="0" smtClean="0">
                <a:latin typeface="Trebuchet MS" pitchFamily="34" charset="0"/>
              </a:rPr>
              <a:t>This PowerPoint</a:t>
            </a:r>
            <a:r>
              <a:rPr lang="en-US" sz="2400" baseline="0" dirty="0" smtClean="0">
                <a:latin typeface="Trebuchet MS" pitchFamily="34" charset="0"/>
              </a:rPr>
              <a:t> template requires basic PowerPoint (version 2007 or newer) skills. Below is a list of commonly asked questions specific to this template. </a:t>
            </a:r>
            <a:br>
              <a:rPr lang="en-US" sz="2400" baseline="0" dirty="0" smtClean="0">
                <a:latin typeface="Trebuchet MS" pitchFamily="34" charset="0"/>
              </a:rPr>
            </a:br>
            <a:r>
              <a:rPr lang="en-US" sz="2400" baseline="0" dirty="0" smtClean="0">
                <a:latin typeface="Trebuchet MS" pitchFamily="34" charset="0"/>
              </a:rPr>
              <a:t>If you are using an older version of PowerPoint some template features may not work properly.</a:t>
            </a:r>
            <a:endParaRPr lang="en-US" sz="3200" b="1" dirty="0" smtClean="0">
              <a:solidFill>
                <a:srgbClr val="FFFF00"/>
              </a:solidFill>
              <a:latin typeface="Trebuchet MS" pitchFamily="34" charset="0"/>
            </a:endParaRPr>
          </a:p>
          <a:p>
            <a:pPr defTabSz="4702170">
              <a:lnSpc>
                <a:spcPct val="100000"/>
              </a:lnSpc>
            </a:pPr>
            <a:endParaRPr lang="en-US" sz="3200" b="1" dirty="0" smtClean="0">
              <a:solidFill>
                <a:srgbClr val="FFFF00"/>
              </a:solidFill>
              <a:latin typeface="Trebuchet MS" pitchFamily="34" charset="0"/>
            </a:endParaRPr>
          </a:p>
          <a:p>
            <a:pPr algn="ctr">
              <a:lnSpc>
                <a:spcPct val="100000"/>
              </a:lnSpc>
            </a:pPr>
            <a:r>
              <a:rPr lang="en-US" sz="3200" b="1" dirty="0" smtClean="0">
                <a:solidFill>
                  <a:schemeClr val="bg1"/>
                </a:solidFill>
                <a:latin typeface="Trebuchet MS" pitchFamily="34" charset="0"/>
              </a:rPr>
              <a:t>Using the template</a:t>
            </a:r>
            <a:endParaRPr lang="en-US" sz="3200" b="1" baseline="0" dirty="0" smtClean="0">
              <a:solidFill>
                <a:schemeClr val="bg1"/>
              </a:solidFill>
              <a:latin typeface="Trebuchet MS" pitchFamily="34" charset="0"/>
            </a:endParaRPr>
          </a:p>
          <a:p>
            <a:pPr algn="ctr">
              <a:lnSpc>
                <a:spcPct val="100000"/>
              </a:lnSpc>
            </a:pPr>
            <a:endParaRPr lang="en-US" sz="2400" b="1" dirty="0" smtClean="0">
              <a:solidFill>
                <a:srgbClr val="FFFF00"/>
              </a:solidFill>
              <a:latin typeface="Trebuchet MS" pitchFamily="34" charset="0"/>
            </a:endParaRPr>
          </a:p>
          <a:p>
            <a:pPr marL="0" marR="0" indent="0" algn="l" defTabSz="4702170" rtl="0" eaLnBrk="1" fontAlgn="auto" latinLnBrk="0" hangingPunct="1">
              <a:lnSpc>
                <a:spcPct val="100000"/>
              </a:lnSpc>
              <a:spcBef>
                <a:spcPts val="0"/>
              </a:spcBef>
              <a:spcAft>
                <a:spcPts val="0"/>
              </a:spcAft>
              <a:buClrTx/>
              <a:buSzTx/>
              <a:buFontTx/>
              <a:buNone/>
              <a:tabLst/>
              <a:defRPr/>
            </a:pPr>
            <a:r>
              <a:rPr lang="en-US" sz="2400" b="1" dirty="0" smtClean="0">
                <a:solidFill>
                  <a:srgbClr val="FFFF00"/>
                </a:solidFill>
                <a:latin typeface="Trebuchet MS" pitchFamily="34" charset="0"/>
              </a:rPr>
              <a:t>Verifying the quality of your graphics</a:t>
            </a:r>
          </a:p>
          <a:p>
            <a:pPr defTabSz="4702170">
              <a:lnSpc>
                <a:spcPct val="100000"/>
              </a:lnSpc>
            </a:pPr>
            <a:r>
              <a:rPr lang="en-US" sz="2400" dirty="0" smtClean="0">
                <a:latin typeface="Trebuchet MS" pitchFamily="34" charset="0"/>
              </a:rPr>
              <a:t>Go to the </a:t>
            </a:r>
            <a:r>
              <a:rPr lang="en-US" sz="24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2400" baseline="0" dirty="0" smtClean="0">
                <a:latin typeface="Trebuchet MS" pitchFamily="34" charset="0"/>
              </a:rPr>
            </a:br>
            <a:endParaRPr lang="en-US" sz="2400" baseline="0" dirty="0" smtClean="0">
              <a:latin typeface="Trebuchet MS" pitchFamily="34" charset="0"/>
            </a:endParaRPr>
          </a:p>
          <a:p>
            <a:pPr defTabSz="4702170">
              <a:lnSpc>
                <a:spcPct val="100000"/>
              </a:lnSpc>
            </a:pPr>
            <a:r>
              <a:rPr lang="en-US" sz="2400" b="1" dirty="0" smtClean="0">
                <a:solidFill>
                  <a:srgbClr val="FFFF00"/>
                </a:solidFill>
                <a:latin typeface="Trebuchet MS" pitchFamily="34" charset="0"/>
              </a:rPr>
              <a:t>Using the placeholders</a:t>
            </a:r>
          </a:p>
          <a:p>
            <a:pPr defTabSz="4702170">
              <a:lnSpc>
                <a:spcPct val="100000"/>
              </a:lnSpc>
            </a:pPr>
            <a:r>
              <a:rPr lang="en-US" sz="2400" baseline="0" dirty="0" smtClean="0">
                <a:latin typeface="Trebuchet MS" pitchFamily="34" charset="0"/>
              </a:rPr>
              <a:t>To add text to this template click inside a placeholder and type in or paste your text. To move a placeholder, click on it </a:t>
            </a:r>
            <a:r>
              <a:rPr lang="en-US" sz="2400" u="sng" baseline="0" dirty="0" smtClean="0">
                <a:latin typeface="Trebuchet MS" pitchFamily="34" charset="0"/>
              </a:rPr>
              <a:t>once</a:t>
            </a:r>
            <a:r>
              <a:rPr lang="en-US" sz="2400" baseline="0" dirty="0" smtClean="0">
                <a:latin typeface="Trebuchet MS" pitchFamily="34" charset="0"/>
              </a:rPr>
              <a:t> (to select it), place your cursor on its frame and your cursor will change to this symbol:         Then, click </a:t>
            </a:r>
            <a:r>
              <a:rPr lang="en-US" sz="2400" u="sng" baseline="0" dirty="0" smtClean="0">
                <a:latin typeface="Trebuchet MS" pitchFamily="34" charset="0"/>
              </a:rPr>
              <a:t>once</a:t>
            </a:r>
            <a:r>
              <a:rPr lang="en-US" sz="2400" baseline="0" dirty="0" smtClean="0">
                <a:latin typeface="Trebuchet MS" pitchFamily="34" charset="0"/>
              </a:rPr>
              <a:t> and drag it to its new location where you can resize it as needed. Additional placeholders can be found on the left side of this template.</a:t>
            </a:r>
          </a:p>
          <a:p>
            <a:pPr defTabSz="4702170">
              <a:lnSpc>
                <a:spcPct val="100000"/>
              </a:lnSpc>
            </a:pPr>
            <a:endParaRPr lang="en-US" sz="2400" b="1" baseline="0" dirty="0" smtClean="0">
              <a:solidFill>
                <a:srgbClr val="FFFF00"/>
              </a:solidFill>
              <a:latin typeface="Trebuchet MS" pitchFamily="34" charset="0"/>
            </a:endParaRPr>
          </a:p>
          <a:p>
            <a:pPr defTabSz="4702170">
              <a:lnSpc>
                <a:spcPct val="100000"/>
              </a:lnSpc>
            </a:pPr>
            <a:r>
              <a:rPr lang="en-US" sz="2400" b="1" baseline="0" dirty="0" smtClean="0">
                <a:solidFill>
                  <a:srgbClr val="FFFF00"/>
                </a:solidFill>
                <a:latin typeface="Trebuchet MS" pitchFamily="34" charset="0"/>
              </a:rPr>
              <a:t>Modifying the layout</a:t>
            </a:r>
          </a:p>
          <a:p>
            <a:pPr defTabSz="4702170">
              <a:lnSpc>
                <a:spcPct val="100000"/>
              </a:lnSpc>
            </a:pPr>
            <a:r>
              <a:rPr lang="en-US" sz="2400" dirty="0" smtClean="0">
                <a:latin typeface="Trebuchet MS" pitchFamily="34" charset="0"/>
              </a:rPr>
              <a:t>This template has four </a:t>
            </a:r>
            <a:r>
              <a:rPr lang="en-US" sz="2400" baseline="0" dirty="0" smtClean="0">
                <a:latin typeface="Trebuchet MS" pitchFamily="34" charset="0"/>
              </a:rPr>
              <a:t>different </a:t>
            </a:r>
          </a:p>
          <a:p>
            <a:pPr defTabSz="4702170">
              <a:lnSpc>
                <a:spcPct val="100000"/>
              </a:lnSpc>
            </a:pPr>
            <a:r>
              <a:rPr lang="en-US" sz="2400" baseline="0" dirty="0" smtClean="0">
                <a:latin typeface="Trebuchet MS" pitchFamily="34" charset="0"/>
              </a:rPr>
              <a:t>column layouts. </a:t>
            </a:r>
            <a:r>
              <a:rPr lang="en-US" sz="2400" u="sng" baseline="0" dirty="0" smtClean="0">
                <a:latin typeface="Trebuchet MS" pitchFamily="34" charset="0"/>
              </a:rPr>
              <a:t>Right-click</a:t>
            </a:r>
            <a:r>
              <a:rPr lang="en-US" sz="2400" baseline="0" dirty="0" smtClean="0">
                <a:latin typeface="Trebuchet MS" pitchFamily="34" charset="0"/>
              </a:rPr>
              <a:t> your</a:t>
            </a:r>
          </a:p>
          <a:p>
            <a:pPr defTabSz="4702170">
              <a:lnSpc>
                <a:spcPct val="100000"/>
              </a:lnSpc>
            </a:pPr>
            <a:r>
              <a:rPr lang="en-US" sz="2400" baseline="0" dirty="0" smtClean="0">
                <a:latin typeface="Trebuchet MS" pitchFamily="34" charset="0"/>
              </a:rPr>
              <a:t>Mouse on the background and </a:t>
            </a:r>
          </a:p>
          <a:p>
            <a:pPr defTabSz="4702170">
              <a:lnSpc>
                <a:spcPct val="100000"/>
              </a:lnSpc>
            </a:pPr>
            <a:r>
              <a:rPr lang="en-US" sz="2400" baseline="0" dirty="0" smtClean="0">
                <a:latin typeface="Trebuchet MS" pitchFamily="34" charset="0"/>
              </a:rPr>
              <a:t>click on “Layout” to see the layout </a:t>
            </a:r>
          </a:p>
          <a:p>
            <a:pPr defTabSz="4702170">
              <a:lnSpc>
                <a:spcPct val="100000"/>
              </a:lnSpc>
            </a:pPr>
            <a:r>
              <a:rPr lang="en-US" sz="2400" baseline="0" dirty="0" smtClean="0">
                <a:latin typeface="Trebuchet MS" pitchFamily="34" charset="0"/>
              </a:rPr>
              <a:t>options.  The columns in the provided </a:t>
            </a:r>
          </a:p>
          <a:p>
            <a:pPr defTabSz="4702170">
              <a:lnSpc>
                <a:spcPct val="100000"/>
              </a:lnSpc>
            </a:pPr>
            <a:r>
              <a:rPr lang="en-US" sz="2400" baseline="0" dirty="0" smtClean="0">
                <a:latin typeface="Trebuchet MS" pitchFamily="34" charset="0"/>
              </a:rPr>
              <a:t>layouts are fixed and cannot be moved but advanced users can modify any layout by going to VIEW and then SLIDE MASTER.</a:t>
            </a:r>
          </a:p>
          <a:p>
            <a:pPr marL="0" marR="0" indent="0" algn="l" defTabSz="4702170" rtl="0" eaLnBrk="1" fontAlgn="auto" latinLnBrk="0" hangingPunct="1">
              <a:lnSpc>
                <a:spcPct val="100000"/>
              </a:lnSpc>
              <a:spcBef>
                <a:spcPts val="0"/>
              </a:spcBef>
              <a:spcAft>
                <a:spcPts val="0"/>
              </a:spcAft>
              <a:buClrTx/>
              <a:buSzTx/>
              <a:buFontTx/>
              <a:buNone/>
              <a:tabLst/>
              <a:defRPr/>
            </a:pPr>
            <a:endParaRPr lang="en-US" sz="2400" baseline="0" dirty="0" smtClean="0">
              <a:latin typeface="Trebuchet MS" pitchFamily="34" charset="0"/>
            </a:endParaRPr>
          </a:p>
          <a:p>
            <a:pPr defTabSz="4702170">
              <a:lnSpc>
                <a:spcPct val="100000"/>
              </a:lnSpc>
            </a:pPr>
            <a:r>
              <a:rPr lang="en-US" sz="2400" b="1" baseline="0" dirty="0" smtClean="0">
                <a:solidFill>
                  <a:srgbClr val="FFFF00"/>
                </a:solidFill>
                <a:latin typeface="Trebuchet MS" pitchFamily="34" charset="0"/>
              </a:rPr>
              <a:t>Importing text and graphics from external sources</a:t>
            </a:r>
          </a:p>
          <a:p>
            <a:pPr defTabSz="4702170">
              <a:lnSpc>
                <a:spcPct val="100000"/>
              </a:lnSpc>
            </a:pPr>
            <a:r>
              <a:rPr lang="en-US" sz="2400" b="1" u="sng" baseline="0" dirty="0" smtClean="0">
                <a:latin typeface="Trebuchet MS" pitchFamily="34" charset="0"/>
              </a:rPr>
              <a:t>TEXT: </a:t>
            </a:r>
            <a:r>
              <a:rPr lang="en-US" sz="2400" baseline="0" dirty="0" smtClean="0">
                <a:latin typeface="Trebuchet MS" pitchFamily="34" charset="0"/>
              </a:rPr>
              <a:t>Paste or type your text into a pre-existing placeholder or drag in a new placeholder from the left side of the template. Move it anywhere as needed.</a:t>
            </a:r>
          </a:p>
          <a:p>
            <a:pPr defTabSz="4702170">
              <a:lnSpc>
                <a:spcPct val="100000"/>
              </a:lnSpc>
            </a:pPr>
            <a:r>
              <a:rPr lang="en-US" sz="2400" b="1" u="sng" baseline="0" dirty="0" smtClean="0">
                <a:latin typeface="Trebuchet MS" pitchFamily="34" charset="0"/>
              </a:rPr>
              <a:t>PHOTOS: </a:t>
            </a:r>
            <a:r>
              <a:rPr lang="en-US" sz="2400" baseline="0" dirty="0" smtClean="0">
                <a:latin typeface="Trebuchet MS" pitchFamily="34" charset="0"/>
              </a:rPr>
              <a:t>Drag in a picture placeholder, size it </a:t>
            </a:r>
            <a:r>
              <a:rPr lang="en-US" sz="2400" u="sng" baseline="0" dirty="0" smtClean="0">
                <a:latin typeface="Trebuchet MS" pitchFamily="34" charset="0"/>
              </a:rPr>
              <a:t>first</a:t>
            </a:r>
            <a:r>
              <a:rPr lang="en-US" sz="2400" baseline="0" dirty="0" smtClean="0">
                <a:latin typeface="Trebuchet MS" pitchFamily="34" charset="0"/>
              </a:rPr>
              <a:t>, click in it and insert a photo from the menu.</a:t>
            </a:r>
          </a:p>
          <a:p>
            <a:pPr defTabSz="4702170">
              <a:lnSpc>
                <a:spcPct val="100000"/>
              </a:lnSpc>
            </a:pPr>
            <a:r>
              <a:rPr lang="en-US" sz="2400" b="1" u="sng" baseline="0" dirty="0" smtClean="0">
                <a:latin typeface="Trebuchet MS" pitchFamily="34" charset="0"/>
              </a:rPr>
              <a:t>TABLES: </a:t>
            </a:r>
            <a:r>
              <a:rPr lang="en-US" sz="2400" baseline="0" dirty="0" smtClean="0">
                <a:latin typeface="Trebuchet MS" pitchFamily="34" charset="0"/>
              </a:rPr>
              <a:t>You can copy and paste a table from an external document onto this poster template. To make the text fit better in the cells of an imported table, </a:t>
            </a:r>
            <a:r>
              <a:rPr lang="en-US" sz="2400" u="sng" baseline="0" dirty="0" smtClean="0">
                <a:latin typeface="Trebuchet MS" pitchFamily="34" charset="0"/>
              </a:rPr>
              <a:t>right-click</a:t>
            </a:r>
            <a:r>
              <a:rPr lang="en-US" sz="2400" baseline="0" dirty="0" smtClean="0">
                <a:latin typeface="Trebuchet MS" pitchFamily="34" charset="0"/>
              </a:rPr>
              <a:t> on the table, click FORMAT SHAPE  then click on TEXT BOX and change the INTERNAL MARGIN values to 0.25</a:t>
            </a:r>
          </a:p>
          <a:p>
            <a:pPr defTabSz="4702170">
              <a:lnSpc>
                <a:spcPct val="100000"/>
              </a:lnSpc>
            </a:pPr>
            <a:endParaRPr lang="en-US" sz="24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4702170">
              <a:lnSpc>
                <a:spcPct val="100000"/>
              </a:lnSpc>
            </a:pPr>
            <a:endParaRPr lang="en-US" sz="2400" baseline="0" dirty="0" smtClean="0">
              <a:latin typeface="Trebuchet MS" pitchFamily="34" charset="0"/>
            </a:endParaRPr>
          </a:p>
          <a:p>
            <a:pPr defTabSz="3762188">
              <a:lnSpc>
                <a:spcPct val="100000"/>
              </a:lnSpc>
            </a:pPr>
            <a:endParaRPr lang="en-US" sz="1600" baseline="0" dirty="0" smtClean="0">
              <a:latin typeface="Trebuchet MS" pitchFamily="34" charset="0"/>
            </a:endParaRPr>
          </a:p>
          <a:p>
            <a:pPr defTabSz="3762188">
              <a:lnSpc>
                <a:spcPct val="100000"/>
              </a:lnSpc>
            </a:pPr>
            <a:endParaRPr lang="en-US" sz="1600" dirty="0" smtClean="0">
              <a:latin typeface="Trebuchet MS" pitchFamily="34" charset="0"/>
            </a:endParaRPr>
          </a:p>
          <a:p>
            <a:pPr algn="ctr">
              <a:lnSpc>
                <a:spcPct val="100000"/>
              </a:lnSpc>
            </a:pPr>
            <a:endParaRPr lang="en-US" sz="1600" b="1" dirty="0" smtClean="0">
              <a:solidFill>
                <a:schemeClr val="bg1"/>
              </a:solidFill>
              <a:latin typeface="Trebuchet MS" pitchFamily="34" charset="0"/>
            </a:endParaRPr>
          </a:p>
          <a:p>
            <a:pPr defTabSz="3762188">
              <a:lnSpc>
                <a:spcPct val="100000"/>
              </a:lnSpc>
            </a:pPr>
            <a:endParaRPr lang="en-US" sz="1600" b="1" dirty="0" smtClean="0">
              <a:solidFill>
                <a:srgbClr val="FFFF00"/>
              </a:solidFill>
              <a:latin typeface="Trebuchet MS" pitchFamily="34" charset="0"/>
            </a:endParaRPr>
          </a:p>
          <a:p>
            <a:pPr algn="ctr">
              <a:lnSpc>
                <a:spcPct val="100000"/>
              </a:lnSpc>
            </a:pPr>
            <a:endParaRPr lang="en-US" sz="2400" b="1" dirty="0">
              <a:latin typeface="Trebuchet MS" pitchFamily="34" charset="0"/>
            </a:endParaRPr>
          </a:p>
        </p:txBody>
      </p:sp>
      <p:pic>
        <p:nvPicPr>
          <p:cNvPr id="41" name="Picture 2"/>
          <p:cNvPicPr>
            <a:picLocks noChangeAspect="1" noChangeArrowheads="1"/>
          </p:cNvPicPr>
          <p:nvPr userDrawn="1"/>
        </p:nvPicPr>
        <p:blipFill>
          <a:blip r:embed="rId6" cstate="print"/>
          <a:srcRect/>
          <a:stretch>
            <a:fillRect/>
          </a:stretch>
        </p:blipFill>
        <p:spPr bwMode="auto">
          <a:xfrm>
            <a:off x="49945914" y="10803304"/>
            <a:ext cx="3990850" cy="2038788"/>
          </a:xfrm>
          <a:prstGeom prst="rect">
            <a:avLst/>
          </a:prstGeom>
          <a:noFill/>
          <a:ln w="9525">
            <a:noFill/>
            <a:miter lim="800000"/>
            <a:headEnd/>
            <a:tailEnd/>
          </a:ln>
          <a:effectLst/>
        </p:spPr>
      </p:pic>
      <p:pic>
        <p:nvPicPr>
          <p:cNvPr id="42" name="Picture 2"/>
          <p:cNvPicPr>
            <a:picLocks noChangeAspect="1" noChangeArrowheads="1"/>
          </p:cNvPicPr>
          <p:nvPr userDrawn="1"/>
        </p:nvPicPr>
        <p:blipFill>
          <a:blip r:embed="rId3" cstate="print"/>
          <a:srcRect/>
          <a:stretch>
            <a:fillRect/>
          </a:stretch>
        </p:blipFill>
        <p:spPr bwMode="auto">
          <a:xfrm>
            <a:off x="45550764" y="9243531"/>
            <a:ext cx="590550" cy="292100"/>
          </a:xfrm>
          <a:prstGeom prst="rect">
            <a:avLst/>
          </a:prstGeom>
          <a:noFill/>
          <a:ln w="9525">
            <a:solidFill>
              <a:schemeClr val="tx1"/>
            </a:solidFill>
            <a:miter lim="800000"/>
            <a:headEnd/>
            <a:tailEnd/>
          </a:ln>
          <a:effectLst/>
        </p:spPr>
      </p:pic>
      <p:sp>
        <p:nvSpPr>
          <p:cNvPr id="43" name="TextBox 42"/>
          <p:cNvSpPr txBox="1"/>
          <p:nvPr userDrawn="1"/>
        </p:nvSpPr>
        <p:spPr>
          <a:xfrm>
            <a:off x="44559664" y="20193995"/>
            <a:ext cx="9160286" cy="1468941"/>
          </a:xfrm>
          <a:prstGeom prst="rect">
            <a:avLst/>
          </a:prstGeom>
          <a:noFill/>
        </p:spPr>
        <p:txBody>
          <a:bodyPr wrap="square" lIns="78374" tIns="39186" rIns="78374" bIns="39186" rtlCol="0">
            <a:spAutoFit/>
          </a:bodyPr>
          <a:lstStyle/>
          <a:p>
            <a:pPr>
              <a:lnSpc>
                <a:spcPts val="2700"/>
              </a:lnSpc>
            </a:pPr>
            <a:r>
              <a:rPr lang="en-US" sz="3000" dirty="0" smtClean="0">
                <a:solidFill>
                  <a:schemeClr val="bg1"/>
                </a:solidFill>
              </a:rPr>
              <a:t>© 2013 PosterPresentations.com</a:t>
            </a:r>
            <a:br>
              <a:rPr lang="en-US" sz="3000" dirty="0" smtClean="0">
                <a:solidFill>
                  <a:schemeClr val="bg1"/>
                </a:solidFill>
              </a:rPr>
            </a:br>
            <a:r>
              <a:rPr lang="en-US" sz="3000" dirty="0" smtClean="0">
                <a:solidFill>
                  <a:schemeClr val="bg1"/>
                </a:solidFill>
              </a:rPr>
              <a:t>    </a:t>
            </a:r>
            <a:r>
              <a:rPr lang="en-US" sz="2700" dirty="0" smtClean="0">
                <a:solidFill>
                  <a:schemeClr val="bg1"/>
                </a:solidFill>
              </a:rPr>
              <a:t>2117 Fourth Street ,</a:t>
            </a:r>
            <a:r>
              <a:rPr lang="en-US" sz="2700" baseline="0" dirty="0" smtClean="0">
                <a:solidFill>
                  <a:schemeClr val="bg1"/>
                </a:solidFill>
              </a:rPr>
              <a:t> Unit C</a:t>
            </a:r>
            <a:br>
              <a:rPr lang="en-US" sz="2700" baseline="0" dirty="0" smtClean="0">
                <a:solidFill>
                  <a:schemeClr val="bg1"/>
                </a:solidFill>
              </a:rPr>
            </a:br>
            <a:r>
              <a:rPr lang="en-US" sz="2700" baseline="0" dirty="0" smtClean="0">
                <a:solidFill>
                  <a:schemeClr val="bg1"/>
                </a:solidFill>
              </a:rPr>
              <a:t>    Berkeley  CA  94710</a:t>
            </a:r>
            <a:br>
              <a:rPr lang="en-US" sz="2700" baseline="0" dirty="0" smtClean="0">
                <a:solidFill>
                  <a:schemeClr val="bg1"/>
                </a:solidFill>
              </a:rPr>
            </a:br>
            <a:r>
              <a:rPr lang="en-US" sz="2700" baseline="0" dirty="0" smtClean="0">
                <a:solidFill>
                  <a:schemeClr val="bg1"/>
                </a:solidFill>
              </a:rPr>
              <a:t>    </a:t>
            </a:r>
            <a:r>
              <a:rPr lang="en-US" sz="2700" b="1" baseline="0" dirty="0" smtClean="0">
                <a:solidFill>
                  <a:srgbClr val="FFFF00"/>
                </a:solidFill>
              </a:rPr>
              <a:t>posterpresenter@gmail.com</a:t>
            </a:r>
            <a:endParaRPr lang="en-US" sz="3000" b="1" dirty="0">
              <a:solidFill>
                <a:srgbClr val="FFFF00"/>
              </a:solidFill>
            </a:endParaRPr>
          </a:p>
        </p:txBody>
      </p:sp>
      <p:cxnSp>
        <p:nvCxnSpPr>
          <p:cNvPr id="44" name="Straight Connector 43"/>
          <p:cNvCxnSpPr/>
          <p:nvPr userDrawn="1"/>
        </p:nvCxnSpPr>
        <p:spPr>
          <a:xfrm>
            <a:off x="44222126" y="3755571"/>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44222126" y="19854949"/>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a:defRPr/>
            </a:pPr>
            <a:endParaRPr lang="en-US" dirty="0"/>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a:defRPr/>
            </a:pPr>
            <a:endParaRPr lang="en-US" dirty="0"/>
          </a:p>
        </p:txBody>
      </p:sp>
      <p:sp>
        <p:nvSpPr>
          <p:cNvPr id="10" name="Text Box 14"/>
          <p:cNvSpPr txBox="1">
            <a:spLocks noChangeArrowheads="1"/>
          </p:cNvSpPr>
          <p:nvPr/>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27" name="Rectangle 33"/>
          <p:cNvSpPr>
            <a:spLocks noChangeArrowheads="1"/>
          </p:cNvSpPr>
          <p:nvPr/>
        </p:nvSpPr>
        <p:spPr bwMode="auto">
          <a:xfrm>
            <a:off x="474663" y="3458537"/>
            <a:ext cx="8278812" cy="17830800"/>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5" name="Rectangle 33"/>
          <p:cNvSpPr>
            <a:spLocks noChangeArrowheads="1"/>
          </p:cNvSpPr>
          <p:nvPr/>
        </p:nvSpPr>
        <p:spPr bwMode="auto">
          <a:xfrm>
            <a:off x="9148763" y="3458537"/>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6" name="Rectangle 33"/>
          <p:cNvSpPr>
            <a:spLocks noChangeArrowheads="1"/>
          </p:cNvSpPr>
          <p:nvPr userDrawn="1"/>
        </p:nvSpPr>
        <p:spPr bwMode="auto">
          <a:xfrm>
            <a:off x="35171063" y="3458537"/>
            <a:ext cx="8278812" cy="17830800"/>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9" name="Rectangle 33"/>
          <p:cNvSpPr>
            <a:spLocks noChangeArrowheads="1"/>
          </p:cNvSpPr>
          <p:nvPr userDrawn="1"/>
        </p:nvSpPr>
        <p:spPr bwMode="auto">
          <a:xfrm>
            <a:off x="17822863" y="3458537"/>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1" name="Rectangle 33"/>
          <p:cNvSpPr>
            <a:spLocks noChangeArrowheads="1"/>
          </p:cNvSpPr>
          <p:nvPr userDrawn="1"/>
        </p:nvSpPr>
        <p:spPr bwMode="auto">
          <a:xfrm>
            <a:off x="26496963" y="3458537"/>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2" name="Rectangle 33"/>
          <p:cNvSpPr>
            <a:spLocks noChangeArrowheads="1"/>
          </p:cNvSpPr>
          <p:nvPr userDrawn="1"/>
        </p:nvSpPr>
        <p:spPr bwMode="auto">
          <a:xfrm>
            <a:off x="9148763" y="12686620"/>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3" name="Rectangle 33"/>
          <p:cNvSpPr>
            <a:spLocks noChangeArrowheads="1"/>
          </p:cNvSpPr>
          <p:nvPr userDrawn="1"/>
        </p:nvSpPr>
        <p:spPr bwMode="auto">
          <a:xfrm>
            <a:off x="17822863" y="12686620"/>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9" name="Rectangle 33"/>
          <p:cNvSpPr>
            <a:spLocks noChangeArrowheads="1"/>
          </p:cNvSpPr>
          <p:nvPr userDrawn="1"/>
        </p:nvSpPr>
        <p:spPr bwMode="auto">
          <a:xfrm>
            <a:off x="26496963" y="12686620"/>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0" name="Rectangle 29"/>
          <p:cNvSpPr/>
          <p:nvPr userDrawn="1"/>
        </p:nvSpPr>
        <p:spPr>
          <a:xfrm>
            <a:off x="-10402388" y="-13064"/>
            <a:ext cx="10050462" cy="21945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56747" tIns="313493" rIns="156747" bIns="156747" rtlCol="0" anchor="t" anchorCtr="0"/>
          <a:lstStyle/>
          <a:p>
            <a:pPr algn="ctr"/>
            <a:r>
              <a:rPr lang="en-US" sz="3600" b="1" dirty="0" smtClean="0">
                <a:solidFill>
                  <a:schemeClr val="bg1"/>
                </a:solidFill>
                <a:latin typeface="Trebuchet MS" pitchFamily="34" charset="0"/>
              </a:rPr>
              <a:t>QUICK DESIGN</a:t>
            </a:r>
            <a:r>
              <a:rPr lang="en-US" sz="3600" b="1" baseline="0" dirty="0" smtClean="0">
                <a:solidFill>
                  <a:schemeClr val="bg1"/>
                </a:solidFill>
                <a:latin typeface="Trebuchet MS" pitchFamily="34" charset="0"/>
              </a:rPr>
              <a:t> </a:t>
            </a:r>
            <a:r>
              <a:rPr lang="en-US" sz="3600" b="1" dirty="0" smtClean="0">
                <a:solidFill>
                  <a:schemeClr val="bg1"/>
                </a:solidFill>
                <a:latin typeface="Trebuchet MS" pitchFamily="34" charset="0"/>
              </a:rPr>
              <a:t>GUIDE</a:t>
            </a:r>
          </a:p>
          <a:p>
            <a:pPr algn="ctr"/>
            <a:r>
              <a:rPr lang="en-US" sz="3200" b="1" dirty="0" smtClean="0">
                <a:solidFill>
                  <a:srgbClr val="FFFF00"/>
                </a:solidFill>
                <a:latin typeface="Trebuchet MS" pitchFamily="34" charset="0"/>
              </a:rPr>
              <a:t>(--THIS SECTION DOES NOT PRINT--)</a:t>
            </a:r>
          </a:p>
          <a:p>
            <a:pPr algn="ctr"/>
            <a:endParaRPr lang="en-US" sz="2400" b="1" dirty="0" smtClean="0">
              <a:solidFill>
                <a:schemeClr val="bg1"/>
              </a:solidFill>
              <a:latin typeface="Trebuchet MS" pitchFamily="34" charset="0"/>
            </a:endParaRPr>
          </a:p>
          <a:p>
            <a:pPr defTabSz="3765639"/>
            <a:r>
              <a:rPr lang="en-US" sz="2400" dirty="0" smtClean="0">
                <a:latin typeface="Trebuchet MS" pitchFamily="34" charset="0"/>
              </a:rPr>
              <a:t>This PowerPoint</a:t>
            </a:r>
            <a:r>
              <a:rPr lang="en-US" sz="2400" baseline="0" dirty="0" smtClean="0">
                <a:latin typeface="Trebuchet MS" pitchFamily="34" charset="0"/>
              </a:rPr>
              <a:t> </a:t>
            </a:r>
            <a:r>
              <a:rPr lang="en-US" sz="2400" dirty="0" smtClean="0">
                <a:latin typeface="Trebuchet MS" pitchFamily="34" charset="0"/>
              </a:rPr>
              <a:t>2007 template produces</a:t>
            </a:r>
            <a:r>
              <a:rPr lang="en-US" sz="2400" baseline="0" dirty="0" smtClean="0">
                <a:latin typeface="Trebuchet MS" pitchFamily="34" charset="0"/>
              </a:rPr>
              <a:t> </a:t>
            </a:r>
            <a:r>
              <a:rPr lang="en-US" sz="2400" dirty="0" smtClean="0">
                <a:latin typeface="Trebuchet MS" pitchFamily="34" charset="0"/>
              </a:rPr>
              <a:t>a 48”x96” professional  poster. You</a:t>
            </a:r>
            <a:r>
              <a:rPr lang="en-US" sz="2400" baseline="0" dirty="0" smtClean="0">
                <a:latin typeface="Trebuchet MS" pitchFamily="34" charset="0"/>
              </a:rPr>
              <a:t> can u</a:t>
            </a:r>
            <a:r>
              <a:rPr lang="en-US" sz="2400" dirty="0" smtClean="0">
                <a:latin typeface="Trebuchet MS" pitchFamily="34" charset="0"/>
              </a:rPr>
              <a:t>se</a:t>
            </a:r>
            <a:r>
              <a:rPr lang="en-US" sz="2400" baseline="0" dirty="0" smtClean="0">
                <a:latin typeface="Trebuchet MS" pitchFamily="34" charset="0"/>
              </a:rPr>
              <a:t> it to create your research poster and </a:t>
            </a:r>
            <a:r>
              <a:rPr lang="en-US" sz="2400" dirty="0" smtClean="0">
                <a:latin typeface="Trebuchet MS" pitchFamily="34" charset="0"/>
              </a:rPr>
              <a:t>save valuable time placing titles, subtitles,</a:t>
            </a:r>
            <a:r>
              <a:rPr lang="en-US" sz="2400" baseline="0" dirty="0" smtClean="0">
                <a:latin typeface="Trebuchet MS" pitchFamily="34" charset="0"/>
              </a:rPr>
              <a:t> text, and graphics</a:t>
            </a:r>
            <a:r>
              <a:rPr lang="en-US" sz="2400" dirty="0" smtClean="0">
                <a:latin typeface="Trebuchet MS" pitchFamily="34" charset="0"/>
              </a:rPr>
              <a:t>. </a:t>
            </a:r>
          </a:p>
          <a:p>
            <a:pPr defTabSz="4389219"/>
            <a:endParaRPr lang="en-US" sz="2400" dirty="0" smtClean="0">
              <a:latin typeface="Trebuchet MS" pitchFamily="34" charset="0"/>
            </a:endParaRPr>
          </a:p>
          <a:p>
            <a:pPr defTabSz="4389219"/>
            <a:r>
              <a:rPr lang="en-US" sz="2400" dirty="0" smtClean="0">
                <a:latin typeface="Trebuchet MS" pitchFamily="34" charset="0"/>
              </a:rPr>
              <a:t>We provide a series of online tutorials that will guide you through the poster design process and answer your poster production questions. </a:t>
            </a:r>
          </a:p>
          <a:p>
            <a:pPr defTabSz="4389219"/>
            <a:endParaRPr lang="en-US" sz="2400" dirty="0" smtClean="0">
              <a:latin typeface="Trebuchet MS" pitchFamily="34" charset="0"/>
            </a:endParaRPr>
          </a:p>
          <a:p>
            <a:pPr defTabSz="4389219"/>
            <a:r>
              <a:rPr lang="en-US" sz="2400" dirty="0" smtClean="0">
                <a:latin typeface="Trebuchet MS" pitchFamily="34" charset="0"/>
              </a:rPr>
              <a:t>To view our template tutorials, go online to </a:t>
            </a:r>
            <a:r>
              <a:rPr lang="en-US" sz="2400" b="1" dirty="0" smtClean="0">
                <a:solidFill>
                  <a:srgbClr val="FFFF00"/>
                </a:solidFill>
                <a:latin typeface="Trebuchet MS" pitchFamily="34" charset="0"/>
              </a:rPr>
              <a:t>PosterPresentations.com </a:t>
            </a:r>
            <a:r>
              <a:rPr lang="en-US" sz="2400" dirty="0" smtClean="0">
                <a:latin typeface="Trebuchet MS" pitchFamily="34" charset="0"/>
              </a:rPr>
              <a:t>and click on </a:t>
            </a:r>
            <a:r>
              <a:rPr lang="en-US" sz="2400" dirty="0" smtClean="0">
                <a:solidFill>
                  <a:srgbClr val="FFFF00"/>
                </a:solidFill>
                <a:latin typeface="Trebuchet MS" pitchFamily="34" charset="0"/>
              </a:rPr>
              <a:t>HELP DESK.</a:t>
            </a:r>
          </a:p>
          <a:p>
            <a:pPr defTabSz="4389219"/>
            <a:endParaRPr lang="en-US" sz="2400" dirty="0" smtClean="0">
              <a:latin typeface="Trebuchet MS" pitchFamily="34" charset="0"/>
            </a:endParaRPr>
          </a:p>
          <a:p>
            <a:pPr defTabSz="4389219"/>
            <a:r>
              <a:rPr lang="en-US" sz="2400" dirty="0" smtClean="0">
                <a:latin typeface="Trebuchet MS" pitchFamily="34" charset="0"/>
              </a:rPr>
              <a:t>When</a:t>
            </a:r>
            <a:r>
              <a:rPr lang="en-US" sz="2400" baseline="0" dirty="0" smtClean="0">
                <a:latin typeface="Trebuchet MS" pitchFamily="34" charset="0"/>
              </a:rPr>
              <a:t> you are ready to</a:t>
            </a:r>
            <a:r>
              <a:rPr lang="en-US" sz="2400" dirty="0" smtClean="0">
                <a:latin typeface="Trebuchet MS" pitchFamily="34" charset="0"/>
              </a:rPr>
              <a:t> </a:t>
            </a:r>
            <a:r>
              <a:rPr lang="en-US" sz="2400" baseline="0" dirty="0" smtClean="0">
                <a:latin typeface="Trebuchet MS" pitchFamily="34" charset="0"/>
              </a:rPr>
              <a:t> print your poster</a:t>
            </a:r>
            <a:r>
              <a:rPr lang="en-US" sz="2400" dirty="0" smtClean="0">
                <a:latin typeface="Trebuchet MS" pitchFamily="34" charset="0"/>
              </a:rPr>
              <a:t>,</a:t>
            </a:r>
            <a:r>
              <a:rPr lang="en-US" sz="2400" baseline="0" dirty="0" smtClean="0">
                <a:latin typeface="Trebuchet MS" pitchFamily="34" charset="0"/>
              </a:rPr>
              <a:t> go online to</a:t>
            </a:r>
            <a:r>
              <a:rPr lang="en-US" sz="2800" baseline="0" dirty="0" smtClean="0">
                <a:latin typeface="Trebuchet MS" pitchFamily="34" charset="0"/>
              </a:rPr>
              <a:t> </a:t>
            </a:r>
            <a:r>
              <a:rPr lang="en-US" sz="3200" b="1" dirty="0" smtClean="0">
                <a:solidFill>
                  <a:srgbClr val="FFFF00"/>
                </a:solidFill>
                <a:latin typeface="Trebuchet MS" pitchFamily="34" charset="0"/>
              </a:rPr>
              <a:t>PosterPresentations.com</a:t>
            </a:r>
            <a:r>
              <a:rPr lang="en-US" sz="3200" b="1" dirty="0" smtClean="0">
                <a:solidFill>
                  <a:schemeClr val="bg1"/>
                </a:solidFill>
                <a:latin typeface="Trebuchet MS" pitchFamily="34" charset="0"/>
              </a:rPr>
              <a:t>.</a:t>
            </a:r>
            <a:r>
              <a:rPr lang="en-US" sz="2400" dirty="0" smtClean="0">
                <a:latin typeface="Trebuchet MS" pitchFamily="34" charset="0"/>
              </a:rPr>
              <a:t/>
            </a:r>
            <a:br>
              <a:rPr lang="en-US" sz="2400" dirty="0" smtClean="0">
                <a:latin typeface="Trebuchet MS" pitchFamily="34" charset="0"/>
              </a:rPr>
            </a:br>
            <a:endParaRPr lang="en-US" sz="2400" dirty="0" smtClean="0">
              <a:latin typeface="Trebuchet MS" pitchFamily="34" charset="0"/>
            </a:endParaRPr>
          </a:p>
          <a:p>
            <a:pPr algn="l" defTabSz="3765639"/>
            <a:r>
              <a:rPr lang="en-US" sz="2400" b="1" dirty="0" smtClean="0">
                <a:solidFill>
                  <a:schemeClr val="bg1"/>
                </a:solidFill>
                <a:latin typeface="Trebuchet MS" pitchFamily="34" charset="0"/>
              </a:rPr>
              <a:t>Need</a:t>
            </a:r>
            <a:r>
              <a:rPr lang="en-US" sz="2400" b="1" baseline="0" dirty="0" smtClean="0">
                <a:solidFill>
                  <a:schemeClr val="bg1"/>
                </a:solidFill>
                <a:latin typeface="Trebuchet MS" pitchFamily="34" charset="0"/>
              </a:rPr>
              <a:t> Assistance?  </a:t>
            </a:r>
            <a:r>
              <a:rPr lang="en-US" sz="3200" b="1" baseline="0" dirty="0" smtClean="0">
                <a:solidFill>
                  <a:srgbClr val="FFFF00"/>
                </a:solidFill>
                <a:latin typeface="Trebuchet MS" pitchFamily="34" charset="0"/>
              </a:rPr>
              <a:t>Call  us at </a:t>
            </a:r>
            <a:r>
              <a:rPr lang="en-US" sz="3200" b="1" dirty="0" smtClean="0">
                <a:solidFill>
                  <a:srgbClr val="FFFF00"/>
                </a:solidFill>
                <a:latin typeface="Trebuchet MS" pitchFamily="34" charset="0"/>
              </a:rPr>
              <a:t>1.866.649.3004</a:t>
            </a:r>
          </a:p>
          <a:p>
            <a:pPr defTabSz="3762188"/>
            <a:r>
              <a:rPr lang="en-US" sz="2400" dirty="0" smtClean="0">
                <a:latin typeface="Trebuchet MS" pitchFamily="34" charset="0"/>
              </a:rPr>
              <a:t> </a:t>
            </a:r>
            <a:endParaRPr lang="en-US" sz="3200" b="1" dirty="0" smtClean="0">
              <a:solidFill>
                <a:srgbClr val="FFFF00"/>
              </a:solidFill>
              <a:latin typeface="Trebuchet MS" pitchFamily="34" charset="0"/>
            </a:endParaRPr>
          </a:p>
          <a:p>
            <a:pPr algn="ctr"/>
            <a:r>
              <a:rPr lang="en-US" sz="3600" b="1" dirty="0" smtClean="0">
                <a:solidFill>
                  <a:schemeClr val="bg1"/>
                </a:solidFill>
                <a:latin typeface="Trebuchet MS" pitchFamily="34" charset="0"/>
              </a:rPr>
              <a:t>Object Placeholders</a:t>
            </a:r>
          </a:p>
          <a:p>
            <a:pPr algn="ctr"/>
            <a:endParaRPr lang="en-US" sz="24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24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2400" dirty="0" smtClean="0">
                <a:latin typeface="Trebuchet MS" pitchFamily="34" charset="0"/>
              </a:rPr>
              <a:t>To</a:t>
            </a:r>
            <a:r>
              <a:rPr lang="en-US" sz="2400" baseline="0" dirty="0" smtClean="0">
                <a:latin typeface="Trebuchet MS" pitchFamily="34" charset="0"/>
              </a:rPr>
              <a:t> add text, c</a:t>
            </a:r>
            <a:r>
              <a:rPr lang="en-US" sz="2400" dirty="0" smtClean="0">
                <a:latin typeface="Trebuchet MS" pitchFamily="34" charset="0"/>
              </a:rPr>
              <a:t>lick inside</a:t>
            </a:r>
            <a:r>
              <a:rPr lang="en-US" sz="2400" baseline="0" dirty="0" smtClean="0">
                <a:latin typeface="Trebuchet MS" pitchFamily="34" charset="0"/>
              </a:rPr>
              <a:t> a placeholder on the poster and type or paste your text.  To move a placeholder, click it </a:t>
            </a:r>
            <a:r>
              <a:rPr lang="en-US" sz="2400" u="sng" baseline="0" dirty="0" smtClean="0">
                <a:latin typeface="Trebuchet MS" pitchFamily="34" charset="0"/>
              </a:rPr>
              <a:t>once</a:t>
            </a:r>
            <a:r>
              <a:rPr lang="en-US" sz="2400" baseline="0" dirty="0" smtClean="0">
                <a:latin typeface="Trebuchet MS" pitchFamily="34" charset="0"/>
              </a:rPr>
              <a:t> (to select it).  Place your cursor on its frame, and your cursor will change to this symbol    Click </a:t>
            </a:r>
            <a:r>
              <a:rPr lang="en-US" sz="2400" u="sng" baseline="0" dirty="0" smtClean="0">
                <a:latin typeface="Trebuchet MS" pitchFamily="34" charset="0"/>
              </a:rPr>
              <a:t>once</a:t>
            </a:r>
            <a:r>
              <a:rPr lang="en-US" sz="2400" baseline="0" dirty="0" smtClean="0">
                <a:latin typeface="Trebuchet MS" pitchFamily="34" charset="0"/>
              </a:rPr>
              <a:t> and drag it to a new location where you can resize it. </a:t>
            </a:r>
          </a:p>
          <a:p>
            <a:pPr defTabSz="3765639"/>
            <a:endParaRPr lang="en-US" sz="2400" dirty="0" smtClean="0">
              <a:latin typeface="Trebuchet MS" pitchFamily="34" charset="0"/>
            </a:endParaRPr>
          </a:p>
          <a:p>
            <a:pPr defTabSz="3765639"/>
            <a:r>
              <a:rPr lang="en-US" sz="2400" b="1" dirty="0" smtClean="0">
                <a:solidFill>
                  <a:srgbClr val="FFFF00"/>
                </a:solidFill>
                <a:latin typeface="Trebuchet MS" pitchFamily="34" charset="0"/>
              </a:rPr>
              <a:t>Section Header placeholder</a:t>
            </a:r>
          </a:p>
          <a:p>
            <a:pPr defTabSz="3765639"/>
            <a:r>
              <a:rPr lang="en-US" sz="24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2400" baseline="0" dirty="0" smtClean="0">
              <a:latin typeface="Trebuchet MS" pitchFamily="34" charset="0"/>
            </a:endParaRPr>
          </a:p>
          <a:p>
            <a:pPr defTabSz="4389219"/>
            <a:endParaRPr lang="en-US" sz="2400" dirty="0" smtClean="0">
              <a:latin typeface="Trebuchet MS" pitchFamily="34" charset="0"/>
            </a:endParaRPr>
          </a:p>
          <a:p>
            <a:pPr defTabSz="4389219"/>
            <a:endParaRPr lang="en-US" sz="2400" b="1" dirty="0" smtClean="0">
              <a:solidFill>
                <a:srgbClr val="FFFF00"/>
              </a:solidFill>
              <a:latin typeface="Trebuchet MS" pitchFamily="34" charset="0"/>
            </a:endParaRPr>
          </a:p>
          <a:p>
            <a:pPr defTabSz="4389219"/>
            <a:r>
              <a:rPr lang="en-US" sz="2400" b="1" dirty="0" smtClean="0">
                <a:solidFill>
                  <a:srgbClr val="FFFF00"/>
                </a:solidFill>
                <a:latin typeface="Trebuchet MS" pitchFamily="34" charset="0"/>
              </a:rPr>
              <a:t>Text placeholder</a:t>
            </a:r>
          </a:p>
          <a:p>
            <a:pPr defTabSz="4389219"/>
            <a:r>
              <a:rPr lang="en-US" sz="2400" baseline="0" dirty="0" smtClean="0">
                <a:latin typeface="Trebuchet MS" pitchFamily="34" charset="0"/>
              </a:rPr>
              <a:t>Move this preformatted text placeholder to the poster to add a new body of text.</a:t>
            </a:r>
          </a:p>
          <a:p>
            <a:pPr defTabSz="4389219"/>
            <a:endParaRPr lang="en-US" sz="2400" baseline="0" dirty="0" smtClean="0">
              <a:latin typeface="Trebuchet MS" pitchFamily="34" charset="0"/>
            </a:endParaRPr>
          </a:p>
          <a:p>
            <a:pPr defTabSz="4389219"/>
            <a:endParaRPr lang="en-US" sz="2400" baseline="0" dirty="0" smtClean="0">
              <a:latin typeface="Trebuchet MS" pitchFamily="34" charset="0"/>
            </a:endParaRPr>
          </a:p>
          <a:p>
            <a:pPr defTabSz="4389219"/>
            <a:endParaRPr lang="en-US" sz="2400" baseline="0" dirty="0" smtClean="0">
              <a:latin typeface="Trebuchet MS" pitchFamily="34" charset="0"/>
            </a:endParaRPr>
          </a:p>
          <a:p>
            <a:pPr defTabSz="4389219"/>
            <a:endParaRPr lang="en-US" sz="2400" b="1" baseline="0" dirty="0" smtClean="0">
              <a:solidFill>
                <a:srgbClr val="FFFF00"/>
              </a:solidFill>
              <a:latin typeface="Trebuchet MS" pitchFamily="34" charset="0"/>
            </a:endParaRPr>
          </a:p>
          <a:p>
            <a:pPr defTabSz="4389219"/>
            <a:r>
              <a:rPr lang="en-US" sz="2400" b="1" baseline="0" dirty="0" smtClean="0">
                <a:solidFill>
                  <a:srgbClr val="FFFF00"/>
                </a:solidFill>
                <a:latin typeface="Trebuchet MS" pitchFamily="34" charset="0"/>
              </a:rPr>
              <a:t>Picture placeholder</a:t>
            </a:r>
          </a:p>
          <a:p>
            <a:pPr defTabSz="4389219"/>
            <a:r>
              <a:rPr lang="en-US" sz="2400" baseline="0" dirty="0" smtClean="0">
                <a:latin typeface="Trebuchet MS" pitchFamily="34" charset="0"/>
              </a:rPr>
              <a:t>Move this graphic placeholder onto your poster, size it first, and then click it to add a picture to the poster.</a:t>
            </a:r>
          </a:p>
          <a:p>
            <a:pPr defTabSz="3134780"/>
            <a:endParaRPr lang="en-US" sz="3600" baseline="0" dirty="0" smtClean="0">
              <a:latin typeface="Trebuchet MS" pitchFamily="34" charset="0"/>
            </a:endParaRPr>
          </a:p>
          <a:p>
            <a:pPr algn="ctr"/>
            <a:endParaRPr lang="en-US" sz="3600" b="1" dirty="0" smtClean="0">
              <a:solidFill>
                <a:schemeClr val="bg1"/>
              </a:solidFill>
              <a:latin typeface="Trebuchet MS" pitchFamily="34" charset="0"/>
            </a:endParaRPr>
          </a:p>
          <a:p>
            <a:pPr algn="ctr"/>
            <a:endParaRPr lang="en-US" sz="3600" b="1" dirty="0" smtClean="0">
              <a:solidFill>
                <a:schemeClr val="bg1"/>
              </a:solidFill>
              <a:latin typeface="Trebuchet MS" pitchFamily="34" charset="0"/>
            </a:endParaRPr>
          </a:p>
          <a:p>
            <a:pPr algn="ctr"/>
            <a:endParaRPr lang="en-US" sz="3600" b="1" dirty="0" smtClean="0">
              <a:solidFill>
                <a:schemeClr val="bg1"/>
              </a:solidFill>
              <a:latin typeface="Trebuchet MS" pitchFamily="34" charset="0"/>
            </a:endParaRPr>
          </a:p>
          <a:p>
            <a:pPr defTabSz="3762188"/>
            <a:endParaRPr lang="en-US" sz="2400" dirty="0" smtClean="0">
              <a:latin typeface="Trebuchet MS" pitchFamily="34" charset="0"/>
            </a:endParaRPr>
          </a:p>
          <a:p>
            <a:pPr algn="ctr"/>
            <a:endParaRPr lang="en-US" sz="2400" b="1" dirty="0" smtClean="0">
              <a:solidFill>
                <a:schemeClr val="bg1"/>
              </a:solidFill>
              <a:latin typeface="Trebuchet MS" pitchFamily="34" charset="0"/>
            </a:endParaRPr>
          </a:p>
          <a:p>
            <a:pPr defTabSz="3762188"/>
            <a:endParaRPr lang="en-US" sz="2400" b="1" dirty="0" smtClean="0">
              <a:solidFill>
                <a:srgbClr val="FFFF00"/>
              </a:solidFill>
              <a:latin typeface="Trebuchet MS" pitchFamily="34" charset="0"/>
            </a:endParaRPr>
          </a:p>
          <a:p>
            <a:pPr algn="ctr"/>
            <a:endParaRPr lang="en-US" sz="3600" b="1" dirty="0">
              <a:latin typeface="Trebuchet MS" pitchFamily="34" charset="0"/>
            </a:endParaRPr>
          </a:p>
        </p:txBody>
      </p:sp>
      <p:sp>
        <p:nvSpPr>
          <p:cNvPr id="34" name="Rectangle 33"/>
          <p:cNvSpPr/>
          <p:nvPr userDrawn="1"/>
        </p:nvSpPr>
        <p:spPr>
          <a:xfrm>
            <a:off x="-9550399" y="14351437"/>
            <a:ext cx="8240766" cy="524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74" tIns="39186" rIns="78374" bIns="39186" rtlCol="0" anchor="ctr"/>
          <a:lstStyle/>
          <a:p>
            <a:pPr algn="ctr"/>
            <a:endParaRPr lang="en-US"/>
          </a:p>
        </p:txBody>
      </p:sp>
      <p:pic>
        <p:nvPicPr>
          <p:cNvPr id="36" name="Picture 2"/>
          <p:cNvPicPr>
            <a:picLocks noChangeAspect="1" noChangeArrowheads="1"/>
          </p:cNvPicPr>
          <p:nvPr userDrawn="1"/>
        </p:nvPicPr>
        <p:blipFill>
          <a:blip r:embed="rId3" cstate="print"/>
          <a:srcRect/>
          <a:stretch>
            <a:fillRect/>
          </a:stretch>
        </p:blipFill>
        <p:spPr bwMode="auto">
          <a:xfrm>
            <a:off x="-974906" y="9474843"/>
            <a:ext cx="590550" cy="292100"/>
          </a:xfrm>
          <a:prstGeom prst="rect">
            <a:avLst/>
          </a:prstGeom>
          <a:noFill/>
          <a:ln w="9525">
            <a:solidFill>
              <a:schemeClr val="tx1"/>
            </a:solidFill>
            <a:miter lim="800000"/>
            <a:headEnd/>
            <a:tailEnd/>
          </a:ln>
          <a:effectLst/>
        </p:spPr>
      </p:pic>
      <p:grpSp>
        <p:nvGrpSpPr>
          <p:cNvPr id="37" name="Group 36"/>
          <p:cNvGrpSpPr/>
          <p:nvPr userDrawn="1"/>
        </p:nvGrpSpPr>
        <p:grpSpPr>
          <a:xfrm>
            <a:off x="-9966958" y="20622171"/>
            <a:ext cx="9234440" cy="909776"/>
            <a:chOff x="44242388" y="28054064"/>
            <a:chExt cx="9771400" cy="1155212"/>
          </a:xfrm>
        </p:grpSpPr>
        <p:sp>
          <p:nvSpPr>
            <p:cNvPr id="38" name="Rounded Rectangle 3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0" name="Picture 39"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1" name="TextBox 32"/>
            <p:cNvSpPr txBox="1"/>
            <p:nvPr userDrawn="1"/>
          </p:nvSpPr>
          <p:spPr>
            <a:xfrm>
              <a:off x="45342599" y="28154096"/>
              <a:ext cx="8671189" cy="105518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a:t>
              </a:r>
              <a:endParaRPr lang="en-US" sz="2400" b="1" dirty="0">
                <a:solidFill>
                  <a:schemeClr val="tx2"/>
                </a:solidFill>
                <a:latin typeface="Trebuchet MS" pitchFamily="34" charset="0"/>
              </a:endParaRPr>
            </a:p>
          </p:txBody>
        </p:sp>
      </p:grpSp>
      <p:cxnSp>
        <p:nvCxnSpPr>
          <p:cNvPr id="42" name="Straight Connector 41"/>
          <p:cNvCxnSpPr/>
          <p:nvPr userDrawn="1"/>
        </p:nvCxnSpPr>
        <p:spPr>
          <a:xfrm>
            <a:off x="-10402388" y="7377902"/>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Rectangle 42"/>
          <p:cNvSpPr/>
          <p:nvPr userDrawn="1"/>
        </p:nvSpPr>
        <p:spPr>
          <a:xfrm>
            <a:off x="-9470123" y="12172993"/>
            <a:ext cx="8240766" cy="524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74" tIns="39186" rIns="78374" bIns="39186" rtlCol="0" anchor="ctr"/>
          <a:lstStyle/>
          <a:p>
            <a:pPr algn="ctr"/>
            <a:endParaRPr lang="en-US"/>
          </a:p>
        </p:txBody>
      </p:sp>
      <p:sp>
        <p:nvSpPr>
          <p:cNvPr id="44" name="Rectangle 43"/>
          <p:cNvSpPr/>
          <p:nvPr userDrawn="1"/>
        </p:nvSpPr>
        <p:spPr>
          <a:xfrm>
            <a:off x="44222126" y="0"/>
            <a:ext cx="10050462" cy="21945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156747" tIns="313493" rIns="156747" bIns="156747" rtlCol="0" anchor="t" anchorCtr="0"/>
          <a:lstStyle/>
          <a:p>
            <a:pPr algn="ctr">
              <a:lnSpc>
                <a:spcPct val="100000"/>
              </a:lnSpc>
            </a:pPr>
            <a:r>
              <a:rPr lang="en-US" sz="3200" b="1" dirty="0" smtClean="0">
                <a:solidFill>
                  <a:schemeClr val="bg1"/>
                </a:solidFill>
                <a:latin typeface="Trebuchet MS" pitchFamily="34" charset="0"/>
              </a:rPr>
              <a:t>QUICK</a:t>
            </a:r>
            <a:r>
              <a:rPr lang="en-US" sz="3200" b="1" baseline="0" dirty="0" smtClean="0">
                <a:solidFill>
                  <a:schemeClr val="bg1"/>
                </a:solidFill>
                <a:latin typeface="Trebuchet MS" pitchFamily="34" charset="0"/>
              </a:rPr>
              <a:t> TIPS</a:t>
            </a:r>
            <a:endParaRPr lang="en-US" sz="3200" b="1" dirty="0" smtClean="0">
              <a:solidFill>
                <a:schemeClr val="bg1"/>
              </a:solidFill>
              <a:latin typeface="Trebuchet MS" pitchFamily="34" charset="0"/>
            </a:endParaRPr>
          </a:p>
          <a:p>
            <a:pPr algn="ctr">
              <a:lnSpc>
                <a:spcPct val="100000"/>
              </a:lnSpc>
            </a:pPr>
            <a:r>
              <a:rPr lang="en-US" sz="3200" b="1" dirty="0" smtClean="0">
                <a:solidFill>
                  <a:srgbClr val="FFFF00"/>
                </a:solidFill>
                <a:latin typeface="Trebuchet MS" pitchFamily="34" charset="0"/>
              </a:rPr>
              <a:t>(--THIS SECTION DOES NOT PRINT--)</a:t>
            </a:r>
          </a:p>
          <a:p>
            <a:pPr algn="ctr">
              <a:lnSpc>
                <a:spcPct val="100000"/>
              </a:lnSpc>
            </a:pPr>
            <a:endParaRPr lang="en-US" sz="2400" b="1" dirty="0" smtClean="0">
              <a:latin typeface="Trebuchet MS" pitchFamily="34" charset="0"/>
            </a:endParaRPr>
          </a:p>
          <a:p>
            <a:pPr defTabSz="4702170">
              <a:lnSpc>
                <a:spcPct val="100000"/>
              </a:lnSpc>
            </a:pPr>
            <a:r>
              <a:rPr lang="en-US" sz="2400" dirty="0" smtClean="0">
                <a:latin typeface="Trebuchet MS" pitchFamily="34" charset="0"/>
              </a:rPr>
              <a:t>This PowerPoint</a:t>
            </a:r>
            <a:r>
              <a:rPr lang="en-US" sz="2400" baseline="0" dirty="0" smtClean="0">
                <a:latin typeface="Trebuchet MS" pitchFamily="34" charset="0"/>
              </a:rPr>
              <a:t> template requires basic PowerPoint (version 2007 or newer) skills. Below is a list of commonly asked questions specific to this template. </a:t>
            </a:r>
            <a:br>
              <a:rPr lang="en-US" sz="2400" baseline="0" dirty="0" smtClean="0">
                <a:latin typeface="Trebuchet MS" pitchFamily="34" charset="0"/>
              </a:rPr>
            </a:br>
            <a:r>
              <a:rPr lang="en-US" sz="2400" baseline="0" dirty="0" smtClean="0">
                <a:latin typeface="Trebuchet MS" pitchFamily="34" charset="0"/>
              </a:rPr>
              <a:t>If you are using an older version of PowerPoint some template features may not work properly.</a:t>
            </a:r>
            <a:endParaRPr lang="en-US" sz="3200" b="1" dirty="0" smtClean="0">
              <a:solidFill>
                <a:srgbClr val="FFFF00"/>
              </a:solidFill>
              <a:latin typeface="Trebuchet MS" pitchFamily="34" charset="0"/>
            </a:endParaRPr>
          </a:p>
          <a:p>
            <a:pPr defTabSz="4702170">
              <a:lnSpc>
                <a:spcPct val="100000"/>
              </a:lnSpc>
            </a:pPr>
            <a:endParaRPr lang="en-US" sz="3200" b="1" dirty="0" smtClean="0">
              <a:solidFill>
                <a:srgbClr val="FFFF00"/>
              </a:solidFill>
              <a:latin typeface="Trebuchet MS" pitchFamily="34" charset="0"/>
            </a:endParaRPr>
          </a:p>
          <a:p>
            <a:pPr algn="ctr">
              <a:lnSpc>
                <a:spcPct val="100000"/>
              </a:lnSpc>
            </a:pPr>
            <a:r>
              <a:rPr lang="en-US" sz="3200" b="1" dirty="0" smtClean="0">
                <a:solidFill>
                  <a:schemeClr val="bg1"/>
                </a:solidFill>
                <a:latin typeface="Trebuchet MS" pitchFamily="34" charset="0"/>
              </a:rPr>
              <a:t>Using the template</a:t>
            </a:r>
            <a:endParaRPr lang="en-US" sz="3200" b="1" baseline="0" dirty="0" smtClean="0">
              <a:solidFill>
                <a:schemeClr val="bg1"/>
              </a:solidFill>
              <a:latin typeface="Trebuchet MS" pitchFamily="34" charset="0"/>
            </a:endParaRPr>
          </a:p>
          <a:p>
            <a:pPr algn="ctr">
              <a:lnSpc>
                <a:spcPct val="100000"/>
              </a:lnSpc>
            </a:pPr>
            <a:endParaRPr lang="en-US" sz="2400" b="1" dirty="0" smtClean="0">
              <a:solidFill>
                <a:srgbClr val="FFFF00"/>
              </a:solidFill>
              <a:latin typeface="Trebuchet MS" pitchFamily="34" charset="0"/>
            </a:endParaRPr>
          </a:p>
          <a:p>
            <a:pPr marL="0" marR="0" indent="0" algn="l" defTabSz="4702170" rtl="0" eaLnBrk="1" fontAlgn="auto" latinLnBrk="0" hangingPunct="1">
              <a:lnSpc>
                <a:spcPct val="100000"/>
              </a:lnSpc>
              <a:spcBef>
                <a:spcPts val="0"/>
              </a:spcBef>
              <a:spcAft>
                <a:spcPts val="0"/>
              </a:spcAft>
              <a:buClrTx/>
              <a:buSzTx/>
              <a:buFontTx/>
              <a:buNone/>
              <a:tabLst/>
              <a:defRPr/>
            </a:pPr>
            <a:r>
              <a:rPr lang="en-US" sz="2400" b="1" dirty="0" smtClean="0">
                <a:solidFill>
                  <a:srgbClr val="FFFF00"/>
                </a:solidFill>
                <a:latin typeface="Trebuchet MS" pitchFamily="34" charset="0"/>
              </a:rPr>
              <a:t>Verifying the quality of your graphics</a:t>
            </a:r>
          </a:p>
          <a:p>
            <a:pPr defTabSz="4702170">
              <a:lnSpc>
                <a:spcPct val="100000"/>
              </a:lnSpc>
            </a:pPr>
            <a:r>
              <a:rPr lang="en-US" sz="2400" dirty="0" smtClean="0">
                <a:latin typeface="Trebuchet MS" pitchFamily="34" charset="0"/>
              </a:rPr>
              <a:t>Go to the </a:t>
            </a:r>
            <a:r>
              <a:rPr lang="en-US" sz="24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2400" baseline="0" dirty="0" smtClean="0">
                <a:latin typeface="Trebuchet MS" pitchFamily="34" charset="0"/>
              </a:rPr>
            </a:br>
            <a:endParaRPr lang="en-US" sz="2400" baseline="0" dirty="0" smtClean="0">
              <a:latin typeface="Trebuchet MS" pitchFamily="34" charset="0"/>
            </a:endParaRPr>
          </a:p>
          <a:p>
            <a:pPr defTabSz="4702170">
              <a:lnSpc>
                <a:spcPct val="100000"/>
              </a:lnSpc>
            </a:pPr>
            <a:r>
              <a:rPr lang="en-US" sz="2400" b="1" dirty="0" smtClean="0">
                <a:solidFill>
                  <a:srgbClr val="FFFF00"/>
                </a:solidFill>
                <a:latin typeface="Trebuchet MS" pitchFamily="34" charset="0"/>
              </a:rPr>
              <a:t>Using the placeholders</a:t>
            </a:r>
          </a:p>
          <a:p>
            <a:pPr defTabSz="4702170">
              <a:lnSpc>
                <a:spcPct val="100000"/>
              </a:lnSpc>
            </a:pPr>
            <a:r>
              <a:rPr lang="en-US" sz="2400" baseline="0" dirty="0" smtClean="0">
                <a:latin typeface="Trebuchet MS" pitchFamily="34" charset="0"/>
              </a:rPr>
              <a:t>To add text to this template click inside a placeholder and type in or paste your text. To move a placeholder, click on it </a:t>
            </a:r>
            <a:r>
              <a:rPr lang="en-US" sz="2400" u="sng" baseline="0" dirty="0" smtClean="0">
                <a:latin typeface="Trebuchet MS" pitchFamily="34" charset="0"/>
              </a:rPr>
              <a:t>once</a:t>
            </a:r>
            <a:r>
              <a:rPr lang="en-US" sz="2400" baseline="0" dirty="0" smtClean="0">
                <a:latin typeface="Trebuchet MS" pitchFamily="34" charset="0"/>
              </a:rPr>
              <a:t> (to select it), place your cursor on its frame and your cursor will change to this symbol:         Then, click </a:t>
            </a:r>
            <a:r>
              <a:rPr lang="en-US" sz="2400" u="sng" baseline="0" dirty="0" smtClean="0">
                <a:latin typeface="Trebuchet MS" pitchFamily="34" charset="0"/>
              </a:rPr>
              <a:t>once</a:t>
            </a:r>
            <a:r>
              <a:rPr lang="en-US" sz="2400" baseline="0" dirty="0" smtClean="0">
                <a:latin typeface="Trebuchet MS" pitchFamily="34" charset="0"/>
              </a:rPr>
              <a:t> and drag it to its new location where you can resize it as needed. Additional placeholders can be found on the left side of this template.</a:t>
            </a:r>
          </a:p>
          <a:p>
            <a:pPr defTabSz="4702170">
              <a:lnSpc>
                <a:spcPct val="100000"/>
              </a:lnSpc>
            </a:pPr>
            <a:endParaRPr lang="en-US" sz="2400" b="1" baseline="0" dirty="0" smtClean="0">
              <a:solidFill>
                <a:srgbClr val="FFFF00"/>
              </a:solidFill>
              <a:latin typeface="Trebuchet MS" pitchFamily="34" charset="0"/>
            </a:endParaRPr>
          </a:p>
          <a:p>
            <a:pPr defTabSz="4702170">
              <a:lnSpc>
                <a:spcPct val="100000"/>
              </a:lnSpc>
            </a:pPr>
            <a:r>
              <a:rPr lang="en-US" sz="2400" b="1" baseline="0" dirty="0" smtClean="0">
                <a:solidFill>
                  <a:srgbClr val="FFFF00"/>
                </a:solidFill>
                <a:latin typeface="Trebuchet MS" pitchFamily="34" charset="0"/>
              </a:rPr>
              <a:t>Modifying the layout</a:t>
            </a:r>
          </a:p>
          <a:p>
            <a:pPr defTabSz="4702170">
              <a:lnSpc>
                <a:spcPct val="100000"/>
              </a:lnSpc>
            </a:pPr>
            <a:r>
              <a:rPr lang="en-US" sz="2400" dirty="0" smtClean="0">
                <a:latin typeface="Trebuchet MS" pitchFamily="34" charset="0"/>
              </a:rPr>
              <a:t>This template has four </a:t>
            </a:r>
            <a:r>
              <a:rPr lang="en-US" sz="2400" baseline="0" dirty="0" smtClean="0">
                <a:latin typeface="Trebuchet MS" pitchFamily="34" charset="0"/>
              </a:rPr>
              <a:t>different </a:t>
            </a:r>
          </a:p>
          <a:p>
            <a:pPr defTabSz="4702170">
              <a:lnSpc>
                <a:spcPct val="100000"/>
              </a:lnSpc>
            </a:pPr>
            <a:r>
              <a:rPr lang="en-US" sz="2400" baseline="0" dirty="0" smtClean="0">
                <a:latin typeface="Trebuchet MS" pitchFamily="34" charset="0"/>
              </a:rPr>
              <a:t>column layouts. </a:t>
            </a:r>
            <a:r>
              <a:rPr lang="en-US" sz="2400" u="sng" baseline="0" dirty="0" smtClean="0">
                <a:latin typeface="Trebuchet MS" pitchFamily="34" charset="0"/>
              </a:rPr>
              <a:t>Right-click</a:t>
            </a:r>
            <a:r>
              <a:rPr lang="en-US" sz="2400" baseline="0" dirty="0" smtClean="0">
                <a:latin typeface="Trebuchet MS" pitchFamily="34" charset="0"/>
              </a:rPr>
              <a:t> your</a:t>
            </a:r>
          </a:p>
          <a:p>
            <a:pPr defTabSz="4702170">
              <a:lnSpc>
                <a:spcPct val="100000"/>
              </a:lnSpc>
            </a:pPr>
            <a:r>
              <a:rPr lang="en-US" sz="2400" baseline="0" dirty="0" smtClean="0">
                <a:latin typeface="Trebuchet MS" pitchFamily="34" charset="0"/>
              </a:rPr>
              <a:t>Mouse on the background and </a:t>
            </a:r>
          </a:p>
          <a:p>
            <a:pPr defTabSz="4702170">
              <a:lnSpc>
                <a:spcPct val="100000"/>
              </a:lnSpc>
            </a:pPr>
            <a:r>
              <a:rPr lang="en-US" sz="2400" baseline="0" dirty="0" smtClean="0">
                <a:latin typeface="Trebuchet MS" pitchFamily="34" charset="0"/>
              </a:rPr>
              <a:t>click on “Layout” to see the layout </a:t>
            </a:r>
          </a:p>
          <a:p>
            <a:pPr defTabSz="4702170">
              <a:lnSpc>
                <a:spcPct val="100000"/>
              </a:lnSpc>
            </a:pPr>
            <a:r>
              <a:rPr lang="en-US" sz="2400" baseline="0" dirty="0" smtClean="0">
                <a:latin typeface="Trebuchet MS" pitchFamily="34" charset="0"/>
              </a:rPr>
              <a:t>options.  The columns in the provided </a:t>
            </a:r>
          </a:p>
          <a:p>
            <a:pPr defTabSz="4702170">
              <a:lnSpc>
                <a:spcPct val="100000"/>
              </a:lnSpc>
            </a:pPr>
            <a:r>
              <a:rPr lang="en-US" sz="2400" baseline="0" dirty="0" smtClean="0">
                <a:latin typeface="Trebuchet MS" pitchFamily="34" charset="0"/>
              </a:rPr>
              <a:t>layouts are fixed and cannot be moved but advanced users can modify any layout by going to VIEW and then SLIDE MASTER.</a:t>
            </a:r>
          </a:p>
          <a:p>
            <a:pPr marL="0" marR="0" indent="0" algn="l" defTabSz="4702170" rtl="0" eaLnBrk="1" fontAlgn="auto" latinLnBrk="0" hangingPunct="1">
              <a:lnSpc>
                <a:spcPct val="100000"/>
              </a:lnSpc>
              <a:spcBef>
                <a:spcPts val="0"/>
              </a:spcBef>
              <a:spcAft>
                <a:spcPts val="0"/>
              </a:spcAft>
              <a:buClrTx/>
              <a:buSzTx/>
              <a:buFontTx/>
              <a:buNone/>
              <a:tabLst/>
              <a:defRPr/>
            </a:pPr>
            <a:endParaRPr lang="en-US" sz="2400" baseline="0" dirty="0" smtClean="0">
              <a:latin typeface="Trebuchet MS" pitchFamily="34" charset="0"/>
            </a:endParaRPr>
          </a:p>
          <a:p>
            <a:pPr defTabSz="4702170">
              <a:lnSpc>
                <a:spcPct val="100000"/>
              </a:lnSpc>
            </a:pPr>
            <a:r>
              <a:rPr lang="en-US" sz="2400" b="1" baseline="0" dirty="0" smtClean="0">
                <a:solidFill>
                  <a:srgbClr val="FFFF00"/>
                </a:solidFill>
                <a:latin typeface="Trebuchet MS" pitchFamily="34" charset="0"/>
              </a:rPr>
              <a:t>Importing text and graphics from external sources</a:t>
            </a:r>
          </a:p>
          <a:p>
            <a:pPr defTabSz="4702170">
              <a:lnSpc>
                <a:spcPct val="100000"/>
              </a:lnSpc>
            </a:pPr>
            <a:r>
              <a:rPr lang="en-US" sz="2400" b="1" u="sng" baseline="0" dirty="0" smtClean="0">
                <a:latin typeface="Trebuchet MS" pitchFamily="34" charset="0"/>
              </a:rPr>
              <a:t>TEXT: </a:t>
            </a:r>
            <a:r>
              <a:rPr lang="en-US" sz="2400" baseline="0" dirty="0" smtClean="0">
                <a:latin typeface="Trebuchet MS" pitchFamily="34" charset="0"/>
              </a:rPr>
              <a:t>Paste or type your text into a pre-existing placeholder or drag in a new placeholder from the left side of the template. Move it anywhere as needed.</a:t>
            </a:r>
          </a:p>
          <a:p>
            <a:pPr defTabSz="4702170">
              <a:lnSpc>
                <a:spcPct val="100000"/>
              </a:lnSpc>
            </a:pPr>
            <a:r>
              <a:rPr lang="en-US" sz="2400" b="1" u="sng" baseline="0" dirty="0" smtClean="0">
                <a:latin typeface="Trebuchet MS" pitchFamily="34" charset="0"/>
              </a:rPr>
              <a:t>PHOTOS: </a:t>
            </a:r>
            <a:r>
              <a:rPr lang="en-US" sz="2400" baseline="0" dirty="0" smtClean="0">
                <a:latin typeface="Trebuchet MS" pitchFamily="34" charset="0"/>
              </a:rPr>
              <a:t>Drag in a picture placeholder, size it </a:t>
            </a:r>
            <a:r>
              <a:rPr lang="en-US" sz="2400" u="sng" baseline="0" dirty="0" smtClean="0">
                <a:latin typeface="Trebuchet MS" pitchFamily="34" charset="0"/>
              </a:rPr>
              <a:t>first</a:t>
            </a:r>
            <a:r>
              <a:rPr lang="en-US" sz="2400" baseline="0" dirty="0" smtClean="0">
                <a:latin typeface="Trebuchet MS" pitchFamily="34" charset="0"/>
              </a:rPr>
              <a:t>, click in it and insert a photo from the menu.</a:t>
            </a:r>
          </a:p>
          <a:p>
            <a:pPr defTabSz="4702170">
              <a:lnSpc>
                <a:spcPct val="100000"/>
              </a:lnSpc>
            </a:pPr>
            <a:r>
              <a:rPr lang="en-US" sz="2400" b="1" u="sng" baseline="0" dirty="0" smtClean="0">
                <a:latin typeface="Trebuchet MS" pitchFamily="34" charset="0"/>
              </a:rPr>
              <a:t>TABLES: </a:t>
            </a:r>
            <a:r>
              <a:rPr lang="en-US" sz="2400" baseline="0" dirty="0" smtClean="0">
                <a:latin typeface="Trebuchet MS" pitchFamily="34" charset="0"/>
              </a:rPr>
              <a:t>You can copy and paste a table from an external document onto this poster template. To make the text fit better in the cells of an imported table, </a:t>
            </a:r>
            <a:r>
              <a:rPr lang="en-US" sz="2400" u="sng" baseline="0" dirty="0" smtClean="0">
                <a:latin typeface="Trebuchet MS" pitchFamily="34" charset="0"/>
              </a:rPr>
              <a:t>right-click</a:t>
            </a:r>
            <a:r>
              <a:rPr lang="en-US" sz="2400" baseline="0" dirty="0" smtClean="0">
                <a:latin typeface="Trebuchet MS" pitchFamily="34" charset="0"/>
              </a:rPr>
              <a:t> on the table, click FORMAT SHAPE  then click on TEXT BOX and change the INTERNAL MARGIN values to 0.25</a:t>
            </a:r>
          </a:p>
          <a:p>
            <a:pPr defTabSz="4702170">
              <a:lnSpc>
                <a:spcPct val="100000"/>
              </a:lnSpc>
            </a:pPr>
            <a:endParaRPr lang="en-US" sz="24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4702170">
              <a:lnSpc>
                <a:spcPct val="100000"/>
              </a:lnSpc>
            </a:pPr>
            <a:endParaRPr lang="en-US" sz="2400" baseline="0" dirty="0" smtClean="0">
              <a:latin typeface="Trebuchet MS" pitchFamily="34" charset="0"/>
            </a:endParaRPr>
          </a:p>
          <a:p>
            <a:pPr defTabSz="3762188">
              <a:lnSpc>
                <a:spcPct val="100000"/>
              </a:lnSpc>
            </a:pPr>
            <a:endParaRPr lang="en-US" sz="1600" baseline="0" dirty="0" smtClean="0">
              <a:latin typeface="Trebuchet MS" pitchFamily="34" charset="0"/>
            </a:endParaRPr>
          </a:p>
          <a:p>
            <a:pPr defTabSz="3762188">
              <a:lnSpc>
                <a:spcPct val="100000"/>
              </a:lnSpc>
            </a:pPr>
            <a:endParaRPr lang="en-US" sz="1600" dirty="0" smtClean="0">
              <a:latin typeface="Trebuchet MS" pitchFamily="34" charset="0"/>
            </a:endParaRPr>
          </a:p>
          <a:p>
            <a:pPr algn="ctr">
              <a:lnSpc>
                <a:spcPct val="100000"/>
              </a:lnSpc>
            </a:pPr>
            <a:endParaRPr lang="en-US" sz="1600" b="1" dirty="0" smtClean="0">
              <a:solidFill>
                <a:schemeClr val="bg1"/>
              </a:solidFill>
              <a:latin typeface="Trebuchet MS" pitchFamily="34" charset="0"/>
            </a:endParaRPr>
          </a:p>
          <a:p>
            <a:pPr defTabSz="3762188">
              <a:lnSpc>
                <a:spcPct val="100000"/>
              </a:lnSpc>
            </a:pPr>
            <a:endParaRPr lang="en-US" sz="1600" b="1" dirty="0" smtClean="0">
              <a:solidFill>
                <a:srgbClr val="FFFF00"/>
              </a:solidFill>
              <a:latin typeface="Trebuchet MS" pitchFamily="34" charset="0"/>
            </a:endParaRPr>
          </a:p>
          <a:p>
            <a:pPr algn="ctr">
              <a:lnSpc>
                <a:spcPct val="100000"/>
              </a:lnSpc>
            </a:pPr>
            <a:endParaRPr lang="en-US" sz="2400" b="1" dirty="0">
              <a:latin typeface="Trebuchet MS" pitchFamily="34" charset="0"/>
            </a:endParaRPr>
          </a:p>
        </p:txBody>
      </p:sp>
      <p:pic>
        <p:nvPicPr>
          <p:cNvPr id="45" name="Picture 2"/>
          <p:cNvPicPr>
            <a:picLocks noChangeAspect="1" noChangeArrowheads="1"/>
          </p:cNvPicPr>
          <p:nvPr userDrawn="1"/>
        </p:nvPicPr>
        <p:blipFill>
          <a:blip r:embed="rId6" cstate="print"/>
          <a:srcRect/>
          <a:stretch>
            <a:fillRect/>
          </a:stretch>
        </p:blipFill>
        <p:spPr bwMode="auto">
          <a:xfrm>
            <a:off x="49945914" y="10803304"/>
            <a:ext cx="3990850" cy="2038788"/>
          </a:xfrm>
          <a:prstGeom prst="rect">
            <a:avLst/>
          </a:prstGeom>
          <a:noFill/>
          <a:ln w="9525">
            <a:noFill/>
            <a:miter lim="800000"/>
            <a:headEnd/>
            <a:tailEnd/>
          </a:ln>
          <a:effectLst/>
        </p:spPr>
      </p:pic>
      <p:pic>
        <p:nvPicPr>
          <p:cNvPr id="46" name="Picture 2"/>
          <p:cNvPicPr>
            <a:picLocks noChangeAspect="1" noChangeArrowheads="1"/>
          </p:cNvPicPr>
          <p:nvPr userDrawn="1"/>
        </p:nvPicPr>
        <p:blipFill>
          <a:blip r:embed="rId3" cstate="print"/>
          <a:srcRect/>
          <a:stretch>
            <a:fillRect/>
          </a:stretch>
        </p:blipFill>
        <p:spPr bwMode="auto">
          <a:xfrm>
            <a:off x="45550764" y="9243531"/>
            <a:ext cx="590550" cy="292100"/>
          </a:xfrm>
          <a:prstGeom prst="rect">
            <a:avLst/>
          </a:prstGeom>
          <a:noFill/>
          <a:ln w="9525">
            <a:solidFill>
              <a:schemeClr val="tx1"/>
            </a:solidFill>
            <a:miter lim="800000"/>
            <a:headEnd/>
            <a:tailEnd/>
          </a:ln>
          <a:effectLst/>
        </p:spPr>
      </p:pic>
      <p:sp>
        <p:nvSpPr>
          <p:cNvPr id="47" name="TextBox 46"/>
          <p:cNvSpPr txBox="1"/>
          <p:nvPr userDrawn="1"/>
        </p:nvSpPr>
        <p:spPr>
          <a:xfrm>
            <a:off x="44559664" y="20193995"/>
            <a:ext cx="9160286" cy="1468941"/>
          </a:xfrm>
          <a:prstGeom prst="rect">
            <a:avLst/>
          </a:prstGeom>
          <a:noFill/>
        </p:spPr>
        <p:txBody>
          <a:bodyPr wrap="square" lIns="78374" tIns="39186" rIns="78374" bIns="39186" rtlCol="0">
            <a:spAutoFit/>
          </a:bodyPr>
          <a:lstStyle/>
          <a:p>
            <a:pPr>
              <a:lnSpc>
                <a:spcPts val="2700"/>
              </a:lnSpc>
            </a:pPr>
            <a:r>
              <a:rPr lang="en-US" sz="3000" dirty="0" smtClean="0">
                <a:solidFill>
                  <a:schemeClr val="bg1"/>
                </a:solidFill>
              </a:rPr>
              <a:t>© 2013 PosterPresentations.com</a:t>
            </a:r>
            <a:br>
              <a:rPr lang="en-US" sz="3000" dirty="0" smtClean="0">
                <a:solidFill>
                  <a:schemeClr val="bg1"/>
                </a:solidFill>
              </a:rPr>
            </a:br>
            <a:r>
              <a:rPr lang="en-US" sz="3000" dirty="0" smtClean="0">
                <a:solidFill>
                  <a:schemeClr val="bg1"/>
                </a:solidFill>
              </a:rPr>
              <a:t>    </a:t>
            </a:r>
            <a:r>
              <a:rPr lang="en-US" sz="2700" dirty="0" smtClean="0">
                <a:solidFill>
                  <a:schemeClr val="bg1"/>
                </a:solidFill>
              </a:rPr>
              <a:t>2117 Fourth Street ,</a:t>
            </a:r>
            <a:r>
              <a:rPr lang="en-US" sz="2700" baseline="0" dirty="0" smtClean="0">
                <a:solidFill>
                  <a:schemeClr val="bg1"/>
                </a:solidFill>
              </a:rPr>
              <a:t> Unit C</a:t>
            </a:r>
            <a:br>
              <a:rPr lang="en-US" sz="2700" baseline="0" dirty="0" smtClean="0">
                <a:solidFill>
                  <a:schemeClr val="bg1"/>
                </a:solidFill>
              </a:rPr>
            </a:br>
            <a:r>
              <a:rPr lang="en-US" sz="2700" baseline="0" dirty="0" smtClean="0">
                <a:solidFill>
                  <a:schemeClr val="bg1"/>
                </a:solidFill>
              </a:rPr>
              <a:t>    Berkeley  CA  94710</a:t>
            </a:r>
            <a:br>
              <a:rPr lang="en-US" sz="2700" baseline="0" dirty="0" smtClean="0">
                <a:solidFill>
                  <a:schemeClr val="bg1"/>
                </a:solidFill>
              </a:rPr>
            </a:br>
            <a:r>
              <a:rPr lang="en-US" sz="2700" baseline="0" dirty="0" smtClean="0">
                <a:solidFill>
                  <a:schemeClr val="bg1"/>
                </a:solidFill>
              </a:rPr>
              <a:t>    </a:t>
            </a:r>
            <a:r>
              <a:rPr lang="en-US" sz="2700" b="1" baseline="0" dirty="0" smtClean="0">
                <a:solidFill>
                  <a:srgbClr val="FFFF00"/>
                </a:solidFill>
              </a:rPr>
              <a:t>posterpresenter@gmail.com</a:t>
            </a:r>
            <a:endParaRPr lang="en-US" sz="3000" b="1" dirty="0">
              <a:solidFill>
                <a:srgbClr val="FFFF00"/>
              </a:solidFill>
            </a:endParaRPr>
          </a:p>
        </p:txBody>
      </p:sp>
      <p:cxnSp>
        <p:nvCxnSpPr>
          <p:cNvPr id="48" name="Straight Connector 47"/>
          <p:cNvCxnSpPr/>
          <p:nvPr userDrawn="1"/>
        </p:nvCxnSpPr>
        <p:spPr>
          <a:xfrm>
            <a:off x="44222126" y="3755571"/>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44222126" y="19854949"/>
            <a:ext cx="10050462"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telefocus.indexstock.com/store/','182815','199','138','92','Boy%20playing%20w/%20blocks','194','151%20163%20226%20514%20626%20661%20741%20942%20946%20975%201336%201447%201457%201480%201500%202583%202684%202908%204079%204654%204655%204790%205628%205737%205834%207019','1','3',%20false,%20'',%20'',%20'',%20'0',%20'0" TargetMode="External"/><Relationship Id="rId18" Type="http://schemas.openxmlformats.org/officeDocument/2006/relationships/image" Target="../media/image26.jpeg"/><Relationship Id="rId26" Type="http://schemas.openxmlformats.org/officeDocument/2006/relationships/package" Target="../embeddings/Microsoft_Office_PowerPoint_Slide6.sldx"/><Relationship Id="rId39" Type="http://schemas.openxmlformats.org/officeDocument/2006/relationships/image" Target="../media/image32.jpeg"/><Relationship Id="rId3" Type="http://schemas.openxmlformats.org/officeDocument/2006/relationships/notesSlide" Target="../notesSlides/notesSlide1.xml"/><Relationship Id="rId21" Type="http://schemas.openxmlformats.org/officeDocument/2006/relationships/image" Target="../media/image28.jpeg"/><Relationship Id="rId34" Type="http://schemas.openxmlformats.org/officeDocument/2006/relationships/package" Target="../embeddings/Microsoft_Office_PowerPoint_Slide14.sldx"/><Relationship Id="rId42" Type="http://schemas.openxmlformats.org/officeDocument/2006/relationships/image" Target="../media/image35.jpeg"/><Relationship Id="rId47" Type="http://schemas.openxmlformats.org/officeDocument/2006/relationships/image" Target="../media/image40.jpeg"/><Relationship Id="rId50" Type="http://schemas.openxmlformats.org/officeDocument/2006/relationships/image" Target="../media/image43.jpeg"/><Relationship Id="rId7" Type="http://schemas.openxmlformats.org/officeDocument/2006/relationships/diagramColors" Target="../diagrams/colors1.xml"/><Relationship Id="rId12" Type="http://schemas.openxmlformats.org/officeDocument/2006/relationships/package" Target="../embeddings/Microsoft_Office_PowerPoint_Slide2.sldx"/><Relationship Id="rId17" Type="http://schemas.openxmlformats.org/officeDocument/2006/relationships/image" Target="../media/image25.jpeg"/><Relationship Id="rId25" Type="http://schemas.openxmlformats.org/officeDocument/2006/relationships/package" Target="../embeddings/Microsoft_Office_PowerPoint_Slide5.sldx"/><Relationship Id="rId33" Type="http://schemas.openxmlformats.org/officeDocument/2006/relationships/package" Target="../embeddings/Microsoft_Office_PowerPoint_Slide13.sldx"/><Relationship Id="rId38" Type="http://schemas.openxmlformats.org/officeDocument/2006/relationships/image" Target="../media/image31.png"/><Relationship Id="rId46" Type="http://schemas.openxmlformats.org/officeDocument/2006/relationships/image" Target="../media/image39.jpeg"/><Relationship Id="rId2" Type="http://schemas.openxmlformats.org/officeDocument/2006/relationships/slideLayout" Target="../slideLayouts/slideLayout1.xml"/><Relationship Id="rId16" Type="http://schemas.openxmlformats.org/officeDocument/2006/relationships/image" Target="../media/image24.jpeg"/><Relationship Id="rId20" Type="http://schemas.openxmlformats.org/officeDocument/2006/relationships/image" Target="../media/image27.jpeg"/><Relationship Id="rId29" Type="http://schemas.openxmlformats.org/officeDocument/2006/relationships/package" Target="../embeddings/Microsoft_Office_PowerPoint_Slide9.sldx"/><Relationship Id="rId41" Type="http://schemas.openxmlformats.org/officeDocument/2006/relationships/image" Target="../media/image34.jpeg"/><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package" Target="../embeddings/Microsoft_Office_PowerPoint_Slide1.sldx"/><Relationship Id="rId24" Type="http://schemas.openxmlformats.org/officeDocument/2006/relationships/package" Target="../embeddings/Microsoft_Office_PowerPoint_Slide4.sldx"/><Relationship Id="rId32" Type="http://schemas.openxmlformats.org/officeDocument/2006/relationships/package" Target="../embeddings/Microsoft_Office_PowerPoint_Slide12.sldx"/><Relationship Id="rId37" Type="http://schemas.openxmlformats.org/officeDocument/2006/relationships/image" Target="../media/image30.png"/><Relationship Id="rId40" Type="http://schemas.openxmlformats.org/officeDocument/2006/relationships/image" Target="../media/image33.jpeg"/><Relationship Id="rId45" Type="http://schemas.openxmlformats.org/officeDocument/2006/relationships/image" Target="../media/image38.jpeg"/><Relationship Id="rId53" Type="http://schemas.microsoft.com/office/2007/relationships/diagramDrawing" Target="../diagrams/drawing1.xml"/><Relationship Id="rId5" Type="http://schemas.openxmlformats.org/officeDocument/2006/relationships/diagramLayout" Target="../diagrams/layout1.xml"/><Relationship Id="rId15" Type="http://schemas.openxmlformats.org/officeDocument/2006/relationships/hyperlink" Target="http://www.rozmiarek.info/gallery/Gaming2003/Picture_2400" TargetMode="External"/><Relationship Id="rId23" Type="http://schemas.openxmlformats.org/officeDocument/2006/relationships/package" Target="../embeddings/Microsoft_Office_PowerPoint_Slide3.sldx"/><Relationship Id="rId28" Type="http://schemas.openxmlformats.org/officeDocument/2006/relationships/package" Target="../embeddings/Microsoft_Office_PowerPoint_Slide8.sldx"/><Relationship Id="rId36" Type="http://schemas.openxmlformats.org/officeDocument/2006/relationships/package" Target="../embeddings/Microsoft_Office_PowerPoint_Slide16.sldx"/><Relationship Id="rId49" Type="http://schemas.openxmlformats.org/officeDocument/2006/relationships/image" Target="../media/image42.jpeg"/><Relationship Id="rId10" Type="http://schemas.openxmlformats.org/officeDocument/2006/relationships/image" Target="../media/image22.jpeg"/><Relationship Id="rId19" Type="http://schemas.openxmlformats.org/officeDocument/2006/relationships/hyperlink" Target="http://www.photolibrary.com/images.html?event=search&amp;search_string=alliance&amp;illustrations=2,1&amp;model_release_only=0&amp;people=0&amp;orientation=horizontal,vertical&amp;colour_type=1,2&amp;search_type=keyword&amp;image_from=&amp;rp_search=1&amp;rf_search=1&amp;rf_brand_id=&amp;rp_brand_id=&amp;sp_brand_id=&amp;brand_id=&amp;image_per_page=20&amp;advanced=0&amp;rpe_search=1&amp;photographer_id=&amp;search_within=&amp;counter=21&amp;kc=1" TargetMode="External"/><Relationship Id="rId31" Type="http://schemas.openxmlformats.org/officeDocument/2006/relationships/package" Target="../embeddings/Microsoft_Office_PowerPoint_Slide11.sldx"/><Relationship Id="rId44" Type="http://schemas.openxmlformats.org/officeDocument/2006/relationships/image" Target="../media/image37.jpeg"/><Relationship Id="rId4" Type="http://schemas.openxmlformats.org/officeDocument/2006/relationships/diagramData" Target="../diagrams/data1.xml"/><Relationship Id="rId9" Type="http://schemas.openxmlformats.org/officeDocument/2006/relationships/image" Target="../media/image21.png"/><Relationship Id="rId14" Type="http://schemas.openxmlformats.org/officeDocument/2006/relationships/image" Target="../media/image23.jpeg"/><Relationship Id="rId22" Type="http://schemas.openxmlformats.org/officeDocument/2006/relationships/image" Target="../media/image29.jpeg"/><Relationship Id="rId27" Type="http://schemas.openxmlformats.org/officeDocument/2006/relationships/package" Target="../embeddings/Microsoft_Office_PowerPoint_Slide7.sldx"/><Relationship Id="rId30" Type="http://schemas.openxmlformats.org/officeDocument/2006/relationships/package" Target="../embeddings/Microsoft_Office_PowerPoint_Slide10.sldx"/><Relationship Id="rId35" Type="http://schemas.openxmlformats.org/officeDocument/2006/relationships/package" Target="../embeddings/Microsoft_Office_PowerPoint_Slide15.sldx"/><Relationship Id="rId43" Type="http://schemas.openxmlformats.org/officeDocument/2006/relationships/image" Target="../media/image36.jpeg"/><Relationship Id="rId48" Type="http://schemas.openxmlformats.org/officeDocument/2006/relationships/image" Target="../media/image41.jpeg"/><Relationship Id="rId8" Type="http://schemas.openxmlformats.org/officeDocument/2006/relationships/image" Target="../media/image20.jpeg"/><Relationship Id="rId51"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 Placeholder 167"/>
          <p:cNvSpPr>
            <a:spLocks noGrp="1"/>
          </p:cNvSpPr>
          <p:nvPr>
            <p:ph type="body" sz="quarter" idx="11"/>
          </p:nvPr>
        </p:nvSpPr>
        <p:spPr>
          <a:xfrm>
            <a:off x="438087" y="3486492"/>
            <a:ext cx="8290965" cy="475907"/>
          </a:xfrm>
        </p:spPr>
        <p:txBody>
          <a:bodyPr/>
          <a:lstStyle/>
          <a:p>
            <a:r>
              <a:rPr lang="en-US" u="none" dirty="0" smtClean="0"/>
              <a:t>Abstract </a:t>
            </a:r>
            <a:endParaRPr lang="en-US" u="none" dirty="0"/>
          </a:p>
        </p:txBody>
      </p:sp>
      <p:sp>
        <p:nvSpPr>
          <p:cNvPr id="171" name="Text Placeholder 170"/>
          <p:cNvSpPr>
            <a:spLocks noGrp="1"/>
          </p:cNvSpPr>
          <p:nvPr>
            <p:ph type="body" sz="quarter" idx="20"/>
          </p:nvPr>
        </p:nvSpPr>
        <p:spPr>
          <a:xfrm>
            <a:off x="9128817" y="4514850"/>
            <a:ext cx="8269287" cy="1475562"/>
          </a:xfrm>
        </p:spPr>
        <p:txBody>
          <a:bodyPr/>
          <a:lstStyle/>
          <a:p>
            <a:r>
              <a:rPr lang="en-US" u="none" dirty="0" smtClean="0">
                <a:solidFill>
                  <a:schemeClr val="bg2">
                    <a:lumMod val="50000"/>
                  </a:schemeClr>
                </a:solidFill>
              </a:rPr>
              <a:t>Five Consequences that Reinforce ADHD Behavior</a:t>
            </a:r>
          </a:p>
          <a:p>
            <a:r>
              <a:rPr lang="en-US" sz="2000" u="none" dirty="0" smtClean="0">
                <a:solidFill>
                  <a:schemeClr val="bg2">
                    <a:lumMod val="50000"/>
                  </a:schemeClr>
                </a:solidFill>
                <a:latin typeface="Times New Roman" pitchFamily="18" charset="0"/>
                <a:cs typeface="Times New Roman" pitchFamily="18" charset="0"/>
              </a:rPr>
              <a:t>The Behaviors Are Situational and Have Psychological Meaning</a:t>
            </a:r>
          </a:p>
          <a:p>
            <a:r>
              <a:rPr lang="en-US" u="none" dirty="0" smtClean="0">
                <a:solidFill>
                  <a:schemeClr val="bg2">
                    <a:lumMod val="50000"/>
                  </a:schemeClr>
                </a:solidFill>
              </a:rPr>
              <a:t>  </a:t>
            </a:r>
            <a:endParaRPr lang="en-US" u="none" dirty="0">
              <a:solidFill>
                <a:schemeClr val="bg2">
                  <a:lumMod val="50000"/>
                </a:schemeClr>
              </a:solidFill>
            </a:endParaRPr>
          </a:p>
        </p:txBody>
      </p:sp>
      <p:sp>
        <p:nvSpPr>
          <p:cNvPr id="172" name="Text Placeholder 171"/>
          <p:cNvSpPr>
            <a:spLocks noGrp="1"/>
          </p:cNvSpPr>
          <p:nvPr>
            <p:ph type="body" sz="quarter" idx="21"/>
          </p:nvPr>
        </p:nvSpPr>
        <p:spPr>
          <a:xfrm>
            <a:off x="621669" y="3791837"/>
            <a:ext cx="8005782" cy="13351347"/>
          </a:xfrm>
        </p:spPr>
        <p:txBody>
          <a:bodyPr/>
          <a:lstStyle/>
          <a:p>
            <a:pPr algn="just"/>
            <a:r>
              <a:rPr lang="en-US" sz="2700" dirty="0" smtClean="0">
                <a:latin typeface="Times New Roman" pitchFamily="18" charset="0"/>
                <a:cs typeface="Times New Roman" pitchFamily="18" charset="0"/>
              </a:rPr>
              <a:t>It is now possible for concerned parents to treat their child’s attention deficit/hyperactivity disorder (ADHD) without relying on medication. This unique approach strengthens self-reliance and cooperation and helps parents reduce their child’s inattention, hyperactivity, and impulsivity.  </a:t>
            </a:r>
          </a:p>
          <a:p>
            <a:pPr algn="just"/>
            <a:r>
              <a:rPr lang="en-US" sz="2700" dirty="0" smtClean="0">
                <a:latin typeface="Times New Roman" pitchFamily="18" charset="0"/>
                <a:cs typeface="Times New Roman" pitchFamily="18" charset="0"/>
              </a:rPr>
              <a:t>Parents learn to interrelate in positive ways and identify the five main ways in which they may have unwittingly reinforced ADHD behavior in the past. Far from encouraging parents to strictly manage their child, this approach promotes independence in kids so that less stringency and surveillance is necessary.  </a:t>
            </a:r>
          </a:p>
          <a:p>
            <a:pPr algn="just"/>
            <a:r>
              <a:rPr lang="en-US" sz="2700" dirty="0" smtClean="0">
                <a:latin typeface="Times New Roman" pitchFamily="18" charset="0"/>
                <a:cs typeface="Times New Roman" pitchFamily="18" charset="0"/>
              </a:rPr>
              <a:t>The therapy works on the premise that ADHD behaviors increase in frequency due to reinforcement. Close examination of the child’s day-to-day patterning shows that the behaviors occur in particular situations and repeat in relation to what happens.   </a:t>
            </a:r>
          </a:p>
          <a:p>
            <a:pPr algn="just"/>
            <a:r>
              <a:rPr lang="en-US" sz="2700" dirty="0" smtClean="0">
                <a:latin typeface="Times New Roman" pitchFamily="18" charset="0"/>
                <a:cs typeface="Times New Roman" pitchFamily="18" charset="0"/>
              </a:rPr>
              <a:t>Parents learn to alter the consequences that increase the incidence of ADHD behavior, and promote cooperation and achievement by phrasing their requests in specific ways. The child’s preference is acknowledged so that working together is an attractive option. Coercion is kept to a minimum.   </a:t>
            </a:r>
          </a:p>
          <a:p>
            <a:pPr algn="just"/>
            <a:r>
              <a:rPr lang="en-US" sz="2700" dirty="0" smtClean="0">
                <a:latin typeface="Times New Roman" pitchFamily="18" charset="0"/>
                <a:cs typeface="Times New Roman" pitchFamily="18" charset="0"/>
              </a:rPr>
              <a:t>Ten parenting principles help to regulate emotions and develop the child’s executive functioning. The child learns the value of being knowledgeable without the motivation of punishment or gift rewards so that dependency on contingency management does not occur. The recommended strategies foster caring relationships, resiliency, and autonomy for children with ADHD. </a:t>
            </a:r>
            <a:r>
              <a:rPr lang="en-US" sz="2700" dirty="0" smtClean="0"/>
              <a:t>  </a:t>
            </a:r>
          </a:p>
          <a:p>
            <a:pPr algn="just"/>
            <a:r>
              <a:rPr lang="en-US" dirty="0" smtClean="0"/>
              <a:t> </a:t>
            </a:r>
            <a:endParaRPr lang="en-US" dirty="0"/>
          </a:p>
        </p:txBody>
      </p:sp>
      <p:sp>
        <p:nvSpPr>
          <p:cNvPr id="256" name="Text Placeholder 255"/>
          <p:cNvSpPr>
            <a:spLocks noGrp="1"/>
          </p:cNvSpPr>
          <p:nvPr>
            <p:ph type="body" sz="quarter" idx="24"/>
          </p:nvPr>
        </p:nvSpPr>
        <p:spPr>
          <a:xfrm>
            <a:off x="17804523" y="12392154"/>
            <a:ext cx="8274927" cy="8874511"/>
          </a:xfrm>
        </p:spPr>
        <p:txBody>
          <a:bodyPr/>
          <a:lstStyle/>
          <a:p>
            <a:pPr marL="0" lvl="0" indent="0" defTabSz="914400" fontAlgn="base">
              <a:spcBef>
                <a:spcPct val="0"/>
              </a:spcBef>
              <a:spcAft>
                <a:spcPct val="0"/>
              </a:spcAft>
              <a:tabLst>
                <a:tab pos="457200" algn="l"/>
              </a:tabLst>
            </a:pPr>
            <a:r>
              <a:rPr lang="en-US" sz="4000" u="none" dirty="0" smtClean="0">
                <a:solidFill>
                  <a:schemeClr val="bg2">
                    <a:lumMod val="25000"/>
                  </a:schemeClr>
                </a:solidFill>
                <a:latin typeface="Calibri" pitchFamily="34" charset="0"/>
                <a:ea typeface="Calibri" pitchFamily="34" charset="0"/>
                <a:cs typeface="Times New Roman" pitchFamily="18" charset="0"/>
              </a:rPr>
              <a:t>When Nurturing Self-Reliance and Cooperation </a:t>
            </a:r>
          </a:p>
          <a:p>
            <a:pPr marL="0" lvl="0" indent="0" defTabSz="914400" fontAlgn="base">
              <a:spcBef>
                <a:spcPct val="0"/>
              </a:spcBef>
              <a:spcAft>
                <a:spcPct val="0"/>
              </a:spcAft>
              <a:tabLst>
                <a:tab pos="457200" algn="l"/>
              </a:tabLst>
            </a:pPr>
            <a:endParaRPr lang="en-US" sz="3200" i="1" u="none" dirty="0" smtClean="0">
              <a:solidFill>
                <a:schemeClr val="accent2">
                  <a:lumMod val="75000"/>
                </a:schemeClr>
              </a:solidFill>
              <a:latin typeface="Calibri" pitchFamily="34" charset="0"/>
              <a:ea typeface="Calibri" pitchFamily="34" charset="0"/>
              <a:cs typeface="Times New Roman" pitchFamily="18" charset="0"/>
            </a:endParaRPr>
          </a:p>
          <a:p>
            <a:pPr marL="0" lvl="0" indent="0" defTabSz="914400" fontAlgn="base">
              <a:spcBef>
                <a:spcPct val="0"/>
              </a:spcBef>
              <a:spcAft>
                <a:spcPct val="0"/>
              </a:spcAft>
              <a:tabLst>
                <a:tab pos="457200" algn="l"/>
              </a:tabLst>
            </a:pPr>
            <a:r>
              <a:rPr lang="en-US" sz="4000" i="1" u="none" dirty="0" smtClean="0">
                <a:solidFill>
                  <a:schemeClr val="accent2">
                    <a:lumMod val="75000"/>
                  </a:schemeClr>
                </a:solidFill>
                <a:latin typeface="Calibri" pitchFamily="34" charset="0"/>
                <a:ea typeface="Calibri" pitchFamily="34" charset="0"/>
                <a:cs typeface="Times New Roman" pitchFamily="18" charset="0"/>
              </a:rPr>
              <a:t> </a:t>
            </a:r>
          </a:p>
          <a:p>
            <a:pPr marL="0" lvl="0" indent="0" defTabSz="914400" fontAlgn="base">
              <a:spcBef>
                <a:spcPct val="0"/>
              </a:spcBef>
              <a:spcAft>
                <a:spcPct val="0"/>
              </a:spcAft>
              <a:tabLst>
                <a:tab pos="457200" algn="l"/>
              </a:tabLst>
            </a:pPr>
            <a:r>
              <a:rPr lang="en-US" sz="4000" i="1" u="none" dirty="0" smtClean="0">
                <a:solidFill>
                  <a:schemeClr val="accent2">
                    <a:lumMod val="75000"/>
                  </a:schemeClr>
                </a:solidFill>
                <a:latin typeface="Calibri" pitchFamily="34" charset="0"/>
                <a:ea typeface="Calibri" pitchFamily="34" charset="0"/>
                <a:cs typeface="Times New Roman" pitchFamily="18" charset="0"/>
              </a:rPr>
              <a:t>Parents help the child: </a:t>
            </a:r>
          </a:p>
          <a:p>
            <a:pPr marL="0" lvl="0" indent="0" algn="l" defTabSz="914400" fontAlgn="base">
              <a:spcBef>
                <a:spcPct val="0"/>
              </a:spcBef>
              <a:spcAft>
                <a:spcPct val="0"/>
              </a:spcAft>
              <a:buFont typeface="Arial" pitchFamily="34" charset="0"/>
              <a:buChar char="•"/>
              <a:tabLst>
                <a:tab pos="457200" algn="l"/>
              </a:tabLst>
            </a:pPr>
            <a:endParaRPr lang="en-US" i="1" u="none" dirty="0" smtClean="0">
              <a:solidFill>
                <a:schemeClr val="tx1"/>
              </a:solidFill>
              <a:latin typeface="Calibri" pitchFamily="34" charset="0"/>
              <a:ea typeface="Calibri" pitchFamily="34" charset="0"/>
              <a:cs typeface="Times New Roman" pitchFamily="18" charset="0"/>
            </a:endParaRPr>
          </a:p>
          <a:p>
            <a:pPr marL="0" lvl="0" indent="0" algn="l" defTabSz="914400" fontAlgn="base">
              <a:spcBef>
                <a:spcPct val="0"/>
              </a:spcBef>
              <a:spcAft>
                <a:spcPct val="0"/>
              </a:spcAft>
              <a:buFont typeface="Arial" pitchFamily="34" charset="0"/>
              <a:buChar char="•"/>
              <a:tabLst>
                <a:tab pos="457200" algn="l"/>
              </a:tabLst>
            </a:pPr>
            <a:r>
              <a:rPr lang="en-US" i="1" u="none" dirty="0" smtClean="0">
                <a:solidFill>
                  <a:schemeClr val="tx1"/>
                </a:solidFill>
                <a:latin typeface="Calibri" pitchFamily="34" charset="0"/>
                <a:ea typeface="Calibri" pitchFamily="34" charset="0"/>
                <a:cs typeface="Times New Roman" pitchFamily="18" charset="0"/>
              </a:rPr>
              <a:t>Recognize the pros and cons of particular behaviors </a:t>
            </a:r>
          </a:p>
          <a:p>
            <a:pPr marL="0" lvl="0" indent="0" algn="l" defTabSz="914400" fontAlgn="base">
              <a:spcBef>
                <a:spcPct val="0"/>
              </a:spcBef>
              <a:spcAft>
                <a:spcPct val="0"/>
              </a:spcAft>
              <a:buFont typeface="Arial" pitchFamily="34" charset="0"/>
              <a:buChar char="•"/>
              <a:tabLst>
                <a:tab pos="457200" algn="l"/>
              </a:tabLst>
            </a:pPr>
            <a:endParaRPr lang="en-US" i="1" u="none" dirty="0" smtClean="0">
              <a:solidFill>
                <a:schemeClr val="accent5">
                  <a:lumMod val="75000"/>
                </a:schemeClr>
              </a:solidFill>
              <a:latin typeface="Calibri" pitchFamily="34" charset="0"/>
              <a:ea typeface="Calibri" pitchFamily="34" charset="0"/>
              <a:cs typeface="Times New Roman" pitchFamily="18" charset="0"/>
            </a:endParaRPr>
          </a:p>
          <a:p>
            <a:pPr marL="0" lvl="0" indent="0" algn="l" defTabSz="914400" fontAlgn="base">
              <a:spcBef>
                <a:spcPct val="0"/>
              </a:spcBef>
              <a:spcAft>
                <a:spcPct val="0"/>
              </a:spcAft>
              <a:buFont typeface="Arial" pitchFamily="34" charset="0"/>
              <a:buChar char="•"/>
              <a:tabLst>
                <a:tab pos="457200" algn="l"/>
              </a:tabLst>
            </a:pPr>
            <a:r>
              <a:rPr lang="en-US" i="1" u="none" dirty="0" smtClean="0">
                <a:solidFill>
                  <a:schemeClr val="accent5">
                    <a:lumMod val="75000"/>
                  </a:schemeClr>
                </a:solidFill>
                <a:latin typeface="Calibri" pitchFamily="34" charset="0"/>
                <a:ea typeface="Calibri" pitchFamily="34" charset="0"/>
                <a:cs typeface="Times New Roman" pitchFamily="18" charset="0"/>
              </a:rPr>
              <a:t>Identify positive alternative actions</a:t>
            </a:r>
          </a:p>
          <a:p>
            <a:pPr marL="0" lvl="0" indent="0" algn="l" defTabSz="914400" fontAlgn="base">
              <a:spcBef>
                <a:spcPct val="0"/>
              </a:spcBef>
              <a:spcAft>
                <a:spcPct val="0"/>
              </a:spcAft>
              <a:buFont typeface="Arial" pitchFamily="34" charset="0"/>
              <a:buChar char="•"/>
              <a:tabLst>
                <a:tab pos="457200" algn="l"/>
              </a:tabLst>
            </a:pPr>
            <a:endParaRPr lang="en-US" i="1" u="none" dirty="0" smtClean="0">
              <a:solidFill>
                <a:srgbClr val="C00000"/>
              </a:solidFill>
              <a:latin typeface="Calibri" pitchFamily="34" charset="0"/>
              <a:ea typeface="Calibri" pitchFamily="34" charset="0"/>
              <a:cs typeface="Times New Roman" pitchFamily="18" charset="0"/>
            </a:endParaRPr>
          </a:p>
          <a:p>
            <a:pPr marL="0" lvl="0" indent="0" algn="l" defTabSz="914400" fontAlgn="base">
              <a:spcBef>
                <a:spcPct val="0"/>
              </a:spcBef>
              <a:spcAft>
                <a:spcPct val="0"/>
              </a:spcAft>
              <a:buFont typeface="Arial" pitchFamily="34" charset="0"/>
              <a:buChar char="•"/>
              <a:tabLst>
                <a:tab pos="457200" algn="l"/>
              </a:tabLst>
            </a:pPr>
            <a:r>
              <a:rPr lang="en-US" i="1" u="none" dirty="0" smtClean="0">
                <a:solidFill>
                  <a:srgbClr val="C00000"/>
                </a:solidFill>
                <a:latin typeface="Calibri" pitchFamily="34" charset="0"/>
                <a:ea typeface="Calibri" pitchFamily="34" charset="0"/>
                <a:cs typeface="Times New Roman" pitchFamily="18" charset="0"/>
              </a:rPr>
              <a:t>Explore complications that might be encountered</a:t>
            </a:r>
          </a:p>
          <a:p>
            <a:pPr marL="0" lvl="0" indent="0" algn="l" defTabSz="914400" eaLnBrk="0" fontAlgn="base" hangingPunct="0">
              <a:spcBef>
                <a:spcPct val="0"/>
              </a:spcBef>
              <a:spcAft>
                <a:spcPct val="0"/>
              </a:spcAft>
              <a:buFont typeface="Arial" pitchFamily="34" charset="0"/>
              <a:buChar char="•"/>
              <a:tabLst>
                <a:tab pos="457200" algn="l"/>
              </a:tabLst>
            </a:pPr>
            <a:endParaRPr lang="en-US" i="1" u="none" dirty="0" smtClean="0">
              <a:solidFill>
                <a:schemeClr val="tx1"/>
              </a:solidFill>
              <a:latin typeface="Calibri" pitchFamily="34" charset="0"/>
              <a:ea typeface="Calibri" pitchFamily="34" charset="0"/>
              <a:cs typeface="Times New Roman" pitchFamily="18" charset="0"/>
            </a:endParaRPr>
          </a:p>
          <a:p>
            <a:pPr marL="0" lvl="0" indent="0" algn="l" defTabSz="914400" eaLnBrk="0" fontAlgn="base" hangingPunct="0">
              <a:spcBef>
                <a:spcPct val="0"/>
              </a:spcBef>
              <a:spcAft>
                <a:spcPct val="0"/>
              </a:spcAft>
              <a:buFont typeface="Arial" pitchFamily="34" charset="0"/>
              <a:buChar char="•"/>
              <a:tabLst>
                <a:tab pos="457200" algn="l"/>
              </a:tabLst>
            </a:pPr>
            <a:r>
              <a:rPr lang="en-US" i="1" u="none" dirty="0" smtClean="0">
                <a:solidFill>
                  <a:schemeClr val="tx1"/>
                </a:solidFill>
                <a:latin typeface="Calibri" pitchFamily="34" charset="0"/>
                <a:ea typeface="Calibri" pitchFamily="34" charset="0"/>
                <a:cs typeface="Times New Roman" pitchFamily="18" charset="0"/>
              </a:rPr>
              <a:t>Become aware of past successes in similar situations </a:t>
            </a:r>
            <a:endParaRPr lang="en-US" i="1" u="none" dirty="0" smtClean="0">
              <a:solidFill>
                <a:schemeClr val="tx1"/>
              </a:solidFill>
              <a:latin typeface="Arial" pitchFamily="34" charset="0"/>
            </a:endParaRPr>
          </a:p>
          <a:p>
            <a:pPr marL="0" lvl="0" indent="0" algn="l" defTabSz="914400" eaLnBrk="0" fontAlgn="base" hangingPunct="0">
              <a:spcBef>
                <a:spcPct val="0"/>
              </a:spcBef>
              <a:spcAft>
                <a:spcPct val="0"/>
              </a:spcAft>
              <a:buFont typeface="Arial" pitchFamily="34" charset="0"/>
              <a:buChar char="•"/>
              <a:tabLst>
                <a:tab pos="457200" algn="l"/>
              </a:tabLst>
            </a:pPr>
            <a:endParaRPr lang="en-US" i="1" u="none" dirty="0" smtClean="0">
              <a:solidFill>
                <a:srgbClr val="C00000"/>
              </a:solidFill>
              <a:latin typeface="Calibri" pitchFamily="34" charset="0"/>
              <a:ea typeface="Calibri" pitchFamily="34" charset="0"/>
              <a:cs typeface="Times New Roman" pitchFamily="18" charset="0"/>
            </a:endParaRPr>
          </a:p>
          <a:p>
            <a:pPr marL="0" lvl="0" indent="0" algn="l" defTabSz="914400" eaLnBrk="0" fontAlgn="base" hangingPunct="0">
              <a:spcBef>
                <a:spcPct val="0"/>
              </a:spcBef>
              <a:spcAft>
                <a:spcPct val="0"/>
              </a:spcAft>
              <a:buFont typeface="Arial" pitchFamily="34" charset="0"/>
              <a:buChar char="•"/>
              <a:tabLst>
                <a:tab pos="457200" algn="l"/>
              </a:tabLst>
            </a:pPr>
            <a:r>
              <a:rPr lang="en-US" i="1" u="none" dirty="0" smtClean="0">
                <a:solidFill>
                  <a:schemeClr val="accent1">
                    <a:lumMod val="75000"/>
                  </a:schemeClr>
                </a:solidFill>
                <a:latin typeface="Calibri" pitchFamily="34" charset="0"/>
                <a:ea typeface="Calibri" pitchFamily="34" charset="0"/>
                <a:cs typeface="Times New Roman" pitchFamily="18" charset="0"/>
              </a:rPr>
              <a:t>Resolve problems that disrupt their relationship </a:t>
            </a:r>
          </a:p>
          <a:p>
            <a:pPr marL="0" lvl="0" indent="0" algn="l" defTabSz="914400" eaLnBrk="0" fontAlgn="base" hangingPunct="0">
              <a:spcBef>
                <a:spcPct val="0"/>
              </a:spcBef>
              <a:spcAft>
                <a:spcPct val="0"/>
              </a:spcAft>
              <a:buFont typeface="Arial" pitchFamily="34" charset="0"/>
              <a:buChar char="•"/>
              <a:tabLst>
                <a:tab pos="457200" algn="l"/>
              </a:tabLst>
            </a:pPr>
            <a:endParaRPr lang="en-US" i="1" u="none" dirty="0" smtClean="0">
              <a:solidFill>
                <a:schemeClr val="tx1"/>
              </a:solidFill>
              <a:latin typeface="Calibri" pitchFamily="34" charset="0"/>
              <a:cs typeface="Times New Roman" pitchFamily="18" charset="0"/>
            </a:endParaRPr>
          </a:p>
          <a:p>
            <a:pPr marL="0" lvl="0" indent="0" algn="l" defTabSz="914400" eaLnBrk="0" fontAlgn="base" hangingPunct="0">
              <a:spcBef>
                <a:spcPct val="0"/>
              </a:spcBef>
              <a:spcAft>
                <a:spcPct val="0"/>
              </a:spcAft>
              <a:buFont typeface="Arial" pitchFamily="34" charset="0"/>
              <a:buChar char="•"/>
              <a:tabLst>
                <a:tab pos="457200" algn="l"/>
              </a:tabLst>
            </a:pPr>
            <a:r>
              <a:rPr lang="en-US" i="1" u="none" dirty="0" smtClean="0">
                <a:solidFill>
                  <a:srgbClr val="7030A0"/>
                </a:solidFill>
                <a:latin typeface="Calibri" pitchFamily="34" charset="0"/>
                <a:cs typeface="Times New Roman" pitchFamily="18" charset="0"/>
              </a:rPr>
              <a:t>Function adequately without parental involvement  </a:t>
            </a:r>
            <a:endParaRPr lang="en-US" i="1" u="none" dirty="0" smtClean="0">
              <a:solidFill>
                <a:srgbClr val="7030A0"/>
              </a:solidFill>
              <a:latin typeface="Arial" pitchFamily="34" charset="0"/>
            </a:endParaRPr>
          </a:p>
          <a:p>
            <a:endParaRPr lang="en-US" sz="3200" u="none" dirty="0">
              <a:solidFill>
                <a:schemeClr val="tx1"/>
              </a:solidFill>
            </a:endParaRPr>
          </a:p>
        </p:txBody>
      </p:sp>
      <p:sp>
        <p:nvSpPr>
          <p:cNvPr id="257" name="Text Placeholder 256"/>
          <p:cNvSpPr>
            <a:spLocks noGrp="1"/>
          </p:cNvSpPr>
          <p:nvPr>
            <p:ph type="body" sz="quarter" idx="25"/>
          </p:nvPr>
        </p:nvSpPr>
        <p:spPr>
          <a:xfrm>
            <a:off x="35147250" y="3783059"/>
            <a:ext cx="8272463" cy="896942"/>
          </a:xfrm>
        </p:spPr>
        <p:txBody>
          <a:bodyPr/>
          <a:lstStyle/>
          <a:p>
            <a:r>
              <a:rPr lang="en-US" sz="4800" u="none" dirty="0" smtClean="0">
                <a:solidFill>
                  <a:schemeClr val="accent2">
                    <a:lumMod val="75000"/>
                  </a:schemeClr>
                </a:solidFill>
                <a:latin typeface="Trebuchet MS" pitchFamily="34" charset="0"/>
              </a:rPr>
              <a:t>Conclusions</a:t>
            </a:r>
            <a:endParaRPr lang="en-US" sz="4800" u="none" dirty="0">
              <a:solidFill>
                <a:schemeClr val="accent2">
                  <a:lumMod val="75000"/>
                </a:schemeClr>
              </a:solidFill>
              <a:latin typeface="Trebuchet MS" pitchFamily="34" charset="0"/>
            </a:endParaRPr>
          </a:p>
        </p:txBody>
      </p:sp>
      <p:sp>
        <p:nvSpPr>
          <p:cNvPr id="259" name="Text Placeholder 258"/>
          <p:cNvSpPr>
            <a:spLocks noGrp="1"/>
          </p:cNvSpPr>
          <p:nvPr>
            <p:ph type="body" sz="quarter" idx="27"/>
          </p:nvPr>
        </p:nvSpPr>
        <p:spPr>
          <a:xfrm>
            <a:off x="35381563" y="11655468"/>
            <a:ext cx="7654142" cy="7366406"/>
          </a:xfrm>
        </p:spPr>
        <p:txBody>
          <a:bodyPr/>
          <a:lstStyle/>
          <a:p>
            <a:pPr>
              <a:lnSpc>
                <a:spcPct val="80000"/>
              </a:lnSpc>
              <a:defRPr/>
            </a:pPr>
            <a:r>
              <a:rPr lang="en-US" u="none" dirty="0" smtClean="0"/>
              <a:t>Works Cited </a:t>
            </a:r>
          </a:p>
          <a:p>
            <a:pPr algn="just">
              <a:lnSpc>
                <a:spcPct val="80000"/>
              </a:lnSpc>
              <a:defRPr/>
            </a:pPr>
            <a:endParaRPr lang="en-US" sz="1400" u="none" dirty="0" smtClean="0"/>
          </a:p>
          <a:p>
            <a:pPr algn="just">
              <a:lnSpc>
                <a:spcPct val="80000"/>
              </a:lnSpc>
              <a:defRPr/>
            </a:pPr>
            <a:r>
              <a:rPr lang="en-US" sz="1600" u="none" dirty="0" smtClean="0"/>
              <a:t>Brooks, R. &amp; Goldstein, S. (2001). </a:t>
            </a:r>
            <a:r>
              <a:rPr lang="en-US" sz="1600" i="1" u="none" dirty="0" smtClean="0"/>
              <a:t>Raising Resilient Children. </a:t>
            </a:r>
            <a:r>
              <a:rPr lang="en-US" sz="1600" u="none" dirty="0" smtClean="0"/>
              <a:t>New York. McGraw Hill.</a:t>
            </a:r>
          </a:p>
          <a:p>
            <a:pPr algn="just">
              <a:lnSpc>
                <a:spcPct val="80000"/>
              </a:lnSpc>
              <a:defRPr/>
            </a:pPr>
            <a:r>
              <a:rPr lang="en-US" sz="1600" u="none" dirty="0" err="1" smtClean="0"/>
              <a:t>Ehrenreich</a:t>
            </a:r>
            <a:r>
              <a:rPr lang="en-US" sz="1600" u="none" dirty="0" smtClean="0"/>
              <a:t>, J. T., </a:t>
            </a:r>
            <a:r>
              <a:rPr lang="en-US" sz="1600" u="none" dirty="0" err="1" smtClean="0"/>
              <a:t>Buzzella</a:t>
            </a:r>
            <a:r>
              <a:rPr lang="en-US" sz="1600" u="none" dirty="0" smtClean="0"/>
              <a:t>, B. A., &amp; Barlow, D. H. (2007). General principles of the treatment of emotional disorders across the lifespan. In S. G. Hoffman &amp; J. Weinberger (Eds.), </a:t>
            </a:r>
            <a:r>
              <a:rPr lang="en-US" sz="1600" i="1" u="none" dirty="0" smtClean="0"/>
              <a:t>The Art and Science of Psychotherapy. New York: </a:t>
            </a:r>
            <a:r>
              <a:rPr lang="en-US" sz="1600" i="1" u="none" dirty="0" err="1" smtClean="0"/>
              <a:t>Routledge</a:t>
            </a:r>
            <a:r>
              <a:rPr lang="en-US" sz="1600" i="1" u="none" dirty="0" smtClean="0"/>
              <a:t>. 191–210. </a:t>
            </a:r>
          </a:p>
          <a:p>
            <a:pPr algn="just">
              <a:lnSpc>
                <a:spcPct val="80000"/>
              </a:lnSpc>
              <a:defRPr/>
            </a:pPr>
            <a:r>
              <a:rPr lang="en-US" sz="1600" u="none" dirty="0" smtClean="0"/>
              <a:t>Freud, S.  (1935). </a:t>
            </a:r>
            <a:r>
              <a:rPr lang="en-US" sz="1600" i="1" u="none" dirty="0" smtClean="0"/>
              <a:t>A General Theory of Psychoanalysis</a:t>
            </a:r>
            <a:r>
              <a:rPr lang="en-US" sz="1600" u="none" dirty="0" smtClean="0"/>
              <a:t>. Simon and Schuster. </a:t>
            </a:r>
            <a:endParaRPr lang="en-US" sz="1600" i="1" u="none" dirty="0" smtClean="0"/>
          </a:p>
          <a:p>
            <a:pPr algn="just">
              <a:lnSpc>
                <a:spcPct val="80000"/>
              </a:lnSpc>
              <a:defRPr/>
            </a:pPr>
            <a:r>
              <a:rPr lang="en-US" sz="1600" u="none" dirty="0" smtClean="0"/>
              <a:t>Henry, W. P.  Schacht, T. E., &amp; </a:t>
            </a:r>
            <a:r>
              <a:rPr lang="en-US" sz="1600" u="none" dirty="0" err="1" smtClean="0"/>
              <a:t>Strupp</a:t>
            </a:r>
            <a:r>
              <a:rPr lang="en-US" sz="1600" u="none" dirty="0" smtClean="0"/>
              <a:t>, H. H. (1986). Structural analysis of social behavior: Application to a study of interpersonal process in differential psychotherapeutic outcomes. </a:t>
            </a:r>
            <a:r>
              <a:rPr lang="en-US" sz="1600" i="1" u="none" dirty="0" smtClean="0"/>
              <a:t>Journal of Consulting and Clinical Psychology</a:t>
            </a:r>
            <a:r>
              <a:rPr lang="en-US" sz="1600" u="none" dirty="0" smtClean="0"/>
              <a:t>. </a:t>
            </a:r>
            <a:r>
              <a:rPr lang="en-US" sz="1600" i="1" u="none" dirty="0" smtClean="0"/>
              <a:t>54: </a:t>
            </a:r>
            <a:r>
              <a:rPr lang="en-US" sz="1600" u="none" dirty="0" smtClean="0"/>
              <a:t>27-31.</a:t>
            </a:r>
          </a:p>
          <a:p>
            <a:pPr algn="just">
              <a:lnSpc>
                <a:spcPct val="80000"/>
              </a:lnSpc>
              <a:defRPr/>
            </a:pPr>
            <a:r>
              <a:rPr lang="en-US" sz="1600" u="none" dirty="0" smtClean="0"/>
              <a:t>Horvath, A. O., &amp; </a:t>
            </a:r>
            <a:r>
              <a:rPr lang="en-US" sz="1600" u="none" dirty="0" err="1" smtClean="0"/>
              <a:t>Bedi</a:t>
            </a:r>
            <a:r>
              <a:rPr lang="en-US" sz="1600" u="none" dirty="0" smtClean="0"/>
              <a:t>, R.P.  (2002) The alliance. In J. C.  Norcross (Ed.),</a:t>
            </a:r>
            <a:r>
              <a:rPr lang="en-US" sz="1600" i="1" u="none" dirty="0" smtClean="0"/>
              <a:t> Psychotherapy relationships that work: Therapist contributions and responsiveness to patients. </a:t>
            </a:r>
            <a:r>
              <a:rPr lang="en-US" sz="1600" u="none" dirty="0" smtClean="0"/>
              <a:t>New York: Oxford University. 37-69. </a:t>
            </a:r>
          </a:p>
          <a:p>
            <a:pPr algn="just">
              <a:lnSpc>
                <a:spcPct val="80000"/>
              </a:lnSpc>
              <a:defRPr/>
            </a:pPr>
            <a:r>
              <a:rPr lang="en-US" sz="1600" u="none" dirty="0" smtClean="0"/>
              <a:t>Latham, G., </a:t>
            </a:r>
            <a:r>
              <a:rPr lang="en-US" sz="1600" u="none" dirty="0" err="1" smtClean="0"/>
              <a:t>Erez</a:t>
            </a:r>
            <a:r>
              <a:rPr lang="en-US" sz="1600" u="none" dirty="0" smtClean="0"/>
              <a:t>, M &amp; Locke, E. (1988). “Resolving scientific disputes by the joint design of crucial experiments by antagonists: application to the </a:t>
            </a:r>
            <a:r>
              <a:rPr lang="en-US" sz="1600" u="none" dirty="0" err="1" smtClean="0"/>
              <a:t>Erez</a:t>
            </a:r>
            <a:r>
              <a:rPr lang="en-US" sz="1600" u="none" dirty="0" smtClean="0"/>
              <a:t>-Latham dispute regarding participation in goal setting”. </a:t>
            </a:r>
            <a:r>
              <a:rPr lang="en-US" sz="1600" i="1" u="none" dirty="0" smtClean="0"/>
              <a:t>Journal of Applied Psychology 73:</a:t>
            </a:r>
            <a:r>
              <a:rPr lang="en-US" sz="1600" u="none" dirty="0" smtClean="0"/>
              <a:t> 753–72. </a:t>
            </a:r>
          </a:p>
          <a:p>
            <a:pPr algn="just">
              <a:lnSpc>
                <a:spcPct val="80000"/>
              </a:lnSpc>
              <a:defRPr/>
            </a:pPr>
            <a:r>
              <a:rPr lang="en-US" sz="1600" u="none" dirty="0" smtClean="0"/>
              <a:t>Locke, E. A., and G. P. Latham. (2002). “Building a Practically Useful Theory of Goal Setting and Task Motivation.” </a:t>
            </a:r>
            <a:r>
              <a:rPr lang="en-US" sz="1600" i="1" u="none" dirty="0" smtClean="0"/>
              <a:t>American Psychologist. </a:t>
            </a:r>
            <a:r>
              <a:rPr lang="en-US" sz="1600" u="none" dirty="0" smtClean="0"/>
              <a:t>September: 705–17.</a:t>
            </a:r>
          </a:p>
          <a:p>
            <a:pPr algn="just">
              <a:lnSpc>
                <a:spcPct val="80000"/>
              </a:lnSpc>
              <a:defRPr/>
            </a:pPr>
            <a:r>
              <a:rPr lang="en-US" sz="1600" u="none" dirty="0" smtClean="0"/>
              <a:t>Martin, D. J., </a:t>
            </a:r>
            <a:r>
              <a:rPr lang="en-US" sz="1600" u="none" dirty="0" err="1" smtClean="0"/>
              <a:t>Garske</a:t>
            </a:r>
            <a:r>
              <a:rPr lang="en-US" sz="1600" u="none" dirty="0" smtClean="0"/>
              <a:t>, J. P., &amp; Davis M. K. (2000). Relation of the therapeutic alliance with outcome and other variables: A meta-analytic review. </a:t>
            </a:r>
            <a:r>
              <a:rPr lang="en-US" sz="1600" i="1" u="none" dirty="0" smtClean="0"/>
              <a:t>Journal of Consulting and Clinical Psychology. 68: </a:t>
            </a:r>
            <a:r>
              <a:rPr lang="en-US" sz="1600" u="none" dirty="0" smtClean="0"/>
              <a:t>438-450. </a:t>
            </a:r>
          </a:p>
          <a:p>
            <a:pPr algn="just">
              <a:lnSpc>
                <a:spcPct val="80000"/>
              </a:lnSpc>
              <a:defRPr/>
            </a:pPr>
            <a:r>
              <a:rPr lang="en-US" sz="1600" u="none" dirty="0" smtClean="0"/>
              <a:t>Wiener, C. </a:t>
            </a:r>
            <a:r>
              <a:rPr lang="en-US" sz="1600" i="1" u="none" dirty="0" smtClean="0"/>
              <a:t>Attention Deficit Hyperactivity Disorder as a Learned Behavioral Pattern: A Return to Psychology.</a:t>
            </a:r>
            <a:r>
              <a:rPr lang="en-US" sz="1600" u="none" dirty="0" smtClean="0"/>
              <a:t> (2007). Lanham, MD: University Press of America.</a:t>
            </a:r>
          </a:p>
          <a:p>
            <a:pPr algn="just">
              <a:lnSpc>
                <a:spcPct val="80000"/>
              </a:lnSpc>
              <a:defRPr/>
            </a:pPr>
            <a:r>
              <a:rPr lang="en-US" sz="1600" u="none" dirty="0" smtClean="0"/>
              <a:t>Wiener, C. </a:t>
            </a:r>
            <a:r>
              <a:rPr lang="en-US" sz="1600" i="1" u="none" dirty="0" smtClean="0"/>
              <a:t>Attention Deficit Hyperactivity Disorder as a Learned Behavioral Pattern: A Less Medicinal More Collaborative Intervention. (2007). </a:t>
            </a:r>
            <a:r>
              <a:rPr lang="en-US" sz="1600" u="none" dirty="0" smtClean="0"/>
              <a:t>Lanham, MD: University Press of America.  </a:t>
            </a:r>
          </a:p>
          <a:p>
            <a:pPr algn="just">
              <a:lnSpc>
                <a:spcPct val="80000"/>
              </a:lnSpc>
              <a:defRPr/>
            </a:pPr>
            <a:r>
              <a:rPr lang="en-US" sz="1600" u="none" dirty="0" smtClean="0"/>
              <a:t>Wiener, C. </a:t>
            </a:r>
            <a:r>
              <a:rPr lang="en-US" sz="1600" i="1" u="none" dirty="0" smtClean="0"/>
              <a:t>Parenting Your Child with ADHD: A No-Nonsense Guide for Nurturing Self-Reliance and Cooperation. (2012). </a:t>
            </a:r>
            <a:r>
              <a:rPr lang="en-US" sz="1600" u="none" dirty="0" smtClean="0"/>
              <a:t>New Harbinger Publications. </a:t>
            </a:r>
            <a:endParaRPr lang="en-US" sz="2000" u="none" dirty="0" smtClean="0"/>
          </a:p>
        </p:txBody>
      </p:sp>
      <p:sp>
        <p:nvSpPr>
          <p:cNvPr id="263" name="Text Placeholder 262"/>
          <p:cNvSpPr>
            <a:spLocks noGrp="1"/>
          </p:cNvSpPr>
          <p:nvPr>
            <p:ph type="body" sz="quarter" idx="96"/>
          </p:nvPr>
        </p:nvSpPr>
        <p:spPr>
          <a:xfrm>
            <a:off x="9286874" y="5508191"/>
            <a:ext cx="8033501" cy="2326791"/>
          </a:xfrm>
        </p:spPr>
        <p:txBody>
          <a:bodyPr/>
          <a:lstStyle/>
          <a:p>
            <a:pPr marL="514350" indent="-514350">
              <a:buAutoNum type="arabicPeriod"/>
            </a:pPr>
            <a:r>
              <a:rPr lang="en-US" sz="2400" b="1" dirty="0" smtClean="0">
                <a:latin typeface="Times New Roman" pitchFamily="18" charset="0"/>
                <a:cs typeface="Times New Roman" pitchFamily="18" charset="0"/>
              </a:rPr>
              <a:t>Avoidance </a:t>
            </a:r>
          </a:p>
          <a:p>
            <a:pPr marL="514350" indent="-514350">
              <a:buAutoNum type="arabicPeriod"/>
            </a:pPr>
            <a:r>
              <a:rPr lang="en-US" sz="2400" b="1" dirty="0" smtClean="0">
                <a:latin typeface="Times New Roman" pitchFamily="18" charset="0"/>
                <a:cs typeface="Times New Roman" pitchFamily="18" charset="0"/>
              </a:rPr>
              <a:t>Attention</a:t>
            </a:r>
          </a:p>
          <a:p>
            <a:pPr marL="514350" indent="-514350">
              <a:buAutoNum type="arabicPeriod"/>
            </a:pPr>
            <a:r>
              <a:rPr lang="en-US" sz="2400" b="1" dirty="0" smtClean="0">
                <a:latin typeface="Times New Roman" pitchFamily="18" charset="0"/>
                <a:cs typeface="Times New Roman" pitchFamily="18" charset="0"/>
              </a:rPr>
              <a:t>Accommodation</a:t>
            </a:r>
          </a:p>
          <a:p>
            <a:pPr marL="514350" indent="-514350">
              <a:buAutoNum type="arabicPeriod"/>
            </a:pPr>
            <a:r>
              <a:rPr lang="en-US" sz="2400" b="1" dirty="0" smtClean="0">
                <a:latin typeface="Times New Roman" pitchFamily="18" charset="0"/>
                <a:cs typeface="Times New Roman" pitchFamily="18" charset="0"/>
              </a:rPr>
              <a:t>Acquisition</a:t>
            </a:r>
          </a:p>
          <a:p>
            <a:pPr marL="514350" indent="-514350">
              <a:buAutoNum type="arabicPeriod"/>
            </a:pPr>
            <a:r>
              <a:rPr lang="en-US" sz="2400" b="1" dirty="0" smtClean="0">
                <a:latin typeface="Times New Roman" pitchFamily="18" charset="0"/>
                <a:cs typeface="Times New Roman" pitchFamily="18" charset="0"/>
              </a:rPr>
              <a:t>Antagonism</a:t>
            </a:r>
            <a:endParaRPr lang="en-US" b="1" dirty="0" smtClean="0">
              <a:solidFill>
                <a:schemeClr val="bg2">
                  <a:lumMod val="50000"/>
                </a:schemeClr>
              </a:solidFill>
              <a:latin typeface="Times New Roman" pitchFamily="18" charset="0"/>
              <a:cs typeface="Times New Roman" pitchFamily="18" charset="0"/>
            </a:endParaRPr>
          </a:p>
        </p:txBody>
      </p:sp>
      <p:graphicFrame>
        <p:nvGraphicFramePr>
          <p:cNvPr id="145" name="Picture Placeholder 144"/>
          <p:cNvGraphicFramePr>
            <a:graphicFrameLocks noGrp="1"/>
          </p:cNvGraphicFramePr>
          <p:nvPr>
            <p:ph type="pic" sz="quarter" idx="115"/>
          </p:nvPr>
        </p:nvGraphicFramePr>
        <p:xfrm>
          <a:off x="-8040688" y="17008475"/>
          <a:ext cx="5151438" cy="3217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5" name="Picture Placeholder 264"/>
          <p:cNvSpPr>
            <a:spLocks noGrp="1"/>
          </p:cNvSpPr>
          <p:nvPr>
            <p:ph type="pic" sz="quarter" idx="126"/>
          </p:nvPr>
        </p:nvSpPr>
        <p:spPr/>
      </p:sp>
      <p:sp>
        <p:nvSpPr>
          <p:cNvPr id="266" name="Picture Placeholder 265"/>
          <p:cNvSpPr>
            <a:spLocks noGrp="1"/>
          </p:cNvSpPr>
          <p:nvPr>
            <p:ph type="pic" sz="quarter" idx="127"/>
          </p:nvPr>
        </p:nvSpPr>
        <p:spPr/>
      </p:sp>
      <p:sp>
        <p:nvSpPr>
          <p:cNvPr id="267" name="Picture Placeholder 266"/>
          <p:cNvSpPr>
            <a:spLocks noGrp="1"/>
          </p:cNvSpPr>
          <p:nvPr>
            <p:ph type="pic" sz="quarter" idx="128"/>
          </p:nvPr>
        </p:nvSpPr>
        <p:spPr/>
      </p:sp>
      <p:sp>
        <p:nvSpPr>
          <p:cNvPr id="268" name="Picture Placeholder 267"/>
          <p:cNvSpPr>
            <a:spLocks noGrp="1"/>
          </p:cNvSpPr>
          <p:nvPr>
            <p:ph type="pic" sz="quarter" idx="129"/>
          </p:nvPr>
        </p:nvSpPr>
        <p:spPr/>
      </p:sp>
      <p:sp>
        <p:nvSpPr>
          <p:cNvPr id="269" name="Picture Placeholder 268"/>
          <p:cNvSpPr>
            <a:spLocks noGrp="1"/>
          </p:cNvSpPr>
          <p:nvPr>
            <p:ph type="pic" sz="quarter" idx="130"/>
          </p:nvPr>
        </p:nvSpPr>
        <p:spPr/>
      </p:sp>
      <p:sp>
        <p:nvSpPr>
          <p:cNvPr id="270" name="Picture Placeholder 269"/>
          <p:cNvSpPr>
            <a:spLocks noGrp="1"/>
          </p:cNvSpPr>
          <p:nvPr>
            <p:ph type="pic" sz="quarter" idx="131"/>
          </p:nvPr>
        </p:nvSpPr>
        <p:spPr/>
      </p:sp>
      <p:sp>
        <p:nvSpPr>
          <p:cNvPr id="271" name="Picture Placeholder 270"/>
          <p:cNvSpPr>
            <a:spLocks noGrp="1"/>
          </p:cNvSpPr>
          <p:nvPr>
            <p:ph type="pic" sz="quarter" idx="132"/>
          </p:nvPr>
        </p:nvSpPr>
        <p:spPr/>
      </p:sp>
      <p:sp>
        <p:nvSpPr>
          <p:cNvPr id="272" name="Picture Placeholder 271"/>
          <p:cNvSpPr>
            <a:spLocks noGrp="1"/>
          </p:cNvSpPr>
          <p:nvPr>
            <p:ph type="pic" sz="quarter" idx="133"/>
          </p:nvPr>
        </p:nvSpPr>
        <p:spPr/>
      </p:sp>
      <p:sp>
        <p:nvSpPr>
          <p:cNvPr id="273" name="Picture Placeholder 272"/>
          <p:cNvSpPr>
            <a:spLocks noGrp="1"/>
          </p:cNvSpPr>
          <p:nvPr>
            <p:ph type="pic" sz="quarter" idx="134"/>
          </p:nvPr>
        </p:nvSpPr>
        <p:spPr/>
      </p:sp>
      <p:sp>
        <p:nvSpPr>
          <p:cNvPr id="274" name="Picture Placeholder 273"/>
          <p:cNvSpPr>
            <a:spLocks noGrp="1"/>
          </p:cNvSpPr>
          <p:nvPr>
            <p:ph type="pic" sz="quarter" idx="135"/>
          </p:nvPr>
        </p:nvSpPr>
        <p:spPr/>
      </p:sp>
      <p:sp>
        <p:nvSpPr>
          <p:cNvPr id="275" name="Text Placeholder 274"/>
          <p:cNvSpPr>
            <a:spLocks noGrp="1"/>
          </p:cNvSpPr>
          <p:nvPr>
            <p:ph type="body" sz="quarter" idx="136"/>
          </p:nvPr>
        </p:nvSpPr>
        <p:spPr>
          <a:xfrm>
            <a:off x="26521836" y="3791836"/>
            <a:ext cx="8200353" cy="923330"/>
          </a:xfrm>
        </p:spPr>
        <p:txBody>
          <a:bodyPr/>
          <a:lstStyle/>
          <a:p>
            <a:pPr algn="ctr"/>
            <a:r>
              <a:rPr lang="en-US" sz="4800" b="1" dirty="0" smtClean="0"/>
              <a:t>Ten Parenting Principles </a:t>
            </a:r>
            <a:endParaRPr lang="en-US" sz="4800" b="1" dirty="0"/>
          </a:p>
        </p:txBody>
      </p:sp>
      <p:sp>
        <p:nvSpPr>
          <p:cNvPr id="277" name="Text Placeholder 276"/>
          <p:cNvSpPr>
            <a:spLocks noGrp="1"/>
          </p:cNvSpPr>
          <p:nvPr>
            <p:ph type="body" sz="quarter" idx="138"/>
          </p:nvPr>
        </p:nvSpPr>
        <p:spPr/>
        <p:txBody>
          <a:bodyPr/>
          <a:lstStyle/>
          <a:p>
            <a:endParaRPr lang="en-US"/>
          </a:p>
        </p:txBody>
      </p:sp>
      <p:sp>
        <p:nvSpPr>
          <p:cNvPr id="278" name="Text Placeholder 277"/>
          <p:cNvSpPr>
            <a:spLocks noGrp="1"/>
          </p:cNvSpPr>
          <p:nvPr>
            <p:ph type="body" sz="quarter" idx="139"/>
          </p:nvPr>
        </p:nvSpPr>
        <p:spPr/>
        <p:txBody>
          <a:bodyPr/>
          <a:lstStyle/>
          <a:p>
            <a:endParaRPr lang="en-US"/>
          </a:p>
        </p:txBody>
      </p:sp>
      <p:sp>
        <p:nvSpPr>
          <p:cNvPr id="279" name="Text Placeholder 278"/>
          <p:cNvSpPr>
            <a:spLocks noGrp="1"/>
          </p:cNvSpPr>
          <p:nvPr>
            <p:ph type="body" sz="quarter" idx="140"/>
          </p:nvPr>
        </p:nvSpPr>
        <p:spPr/>
        <p:txBody>
          <a:bodyPr/>
          <a:lstStyle/>
          <a:p>
            <a:endParaRPr lang="en-US"/>
          </a:p>
        </p:txBody>
      </p:sp>
      <p:sp>
        <p:nvSpPr>
          <p:cNvPr id="280" name="Text Placeholder 279"/>
          <p:cNvSpPr>
            <a:spLocks noGrp="1"/>
          </p:cNvSpPr>
          <p:nvPr>
            <p:ph type="body" sz="quarter" idx="141"/>
          </p:nvPr>
        </p:nvSpPr>
        <p:spPr/>
        <p:txBody>
          <a:bodyPr/>
          <a:lstStyle/>
          <a:p>
            <a:endParaRPr lang="en-US"/>
          </a:p>
        </p:txBody>
      </p:sp>
      <p:sp>
        <p:nvSpPr>
          <p:cNvPr id="281" name="Text Placeholder 280"/>
          <p:cNvSpPr>
            <a:spLocks noGrp="1"/>
          </p:cNvSpPr>
          <p:nvPr>
            <p:ph type="body" sz="quarter" idx="142"/>
          </p:nvPr>
        </p:nvSpPr>
        <p:spPr/>
        <p:txBody>
          <a:bodyPr/>
          <a:lstStyle/>
          <a:p>
            <a:endParaRPr lang="en-US"/>
          </a:p>
        </p:txBody>
      </p:sp>
      <p:sp>
        <p:nvSpPr>
          <p:cNvPr id="282" name="Text Placeholder 281"/>
          <p:cNvSpPr>
            <a:spLocks noGrp="1"/>
          </p:cNvSpPr>
          <p:nvPr>
            <p:ph type="body" sz="quarter" idx="143"/>
          </p:nvPr>
        </p:nvSpPr>
        <p:spPr/>
        <p:txBody>
          <a:bodyPr/>
          <a:lstStyle/>
          <a:p>
            <a:endParaRPr lang="en-US"/>
          </a:p>
        </p:txBody>
      </p:sp>
      <p:sp>
        <p:nvSpPr>
          <p:cNvPr id="283" name="Text Placeholder 282"/>
          <p:cNvSpPr>
            <a:spLocks noGrp="1"/>
          </p:cNvSpPr>
          <p:nvPr>
            <p:ph type="body" sz="quarter" idx="144"/>
          </p:nvPr>
        </p:nvSpPr>
        <p:spPr/>
        <p:txBody>
          <a:bodyPr/>
          <a:lstStyle/>
          <a:p>
            <a:endParaRPr lang="en-US"/>
          </a:p>
        </p:txBody>
      </p:sp>
      <p:sp>
        <p:nvSpPr>
          <p:cNvPr id="284" name="Text Placeholder 283"/>
          <p:cNvSpPr>
            <a:spLocks noGrp="1"/>
          </p:cNvSpPr>
          <p:nvPr>
            <p:ph type="body" sz="quarter" idx="145"/>
          </p:nvPr>
        </p:nvSpPr>
        <p:spPr/>
        <p:txBody>
          <a:bodyPr/>
          <a:lstStyle/>
          <a:p>
            <a:endParaRPr lang="en-US"/>
          </a:p>
        </p:txBody>
      </p:sp>
      <p:sp>
        <p:nvSpPr>
          <p:cNvPr id="285" name="Text Placeholder 284"/>
          <p:cNvSpPr>
            <a:spLocks noGrp="1"/>
          </p:cNvSpPr>
          <p:nvPr>
            <p:ph type="body" sz="quarter" idx="146"/>
          </p:nvPr>
        </p:nvSpPr>
        <p:spPr/>
        <p:txBody>
          <a:bodyPr/>
          <a:lstStyle/>
          <a:p>
            <a:endParaRPr lang="en-US"/>
          </a:p>
        </p:txBody>
      </p:sp>
      <p:sp>
        <p:nvSpPr>
          <p:cNvPr id="286" name="Text Placeholder 285"/>
          <p:cNvSpPr>
            <a:spLocks noGrp="1"/>
          </p:cNvSpPr>
          <p:nvPr>
            <p:ph type="body" sz="quarter" idx="147"/>
          </p:nvPr>
        </p:nvSpPr>
        <p:spPr/>
        <p:txBody>
          <a:bodyPr/>
          <a:lstStyle/>
          <a:p>
            <a:endParaRPr lang="en-US"/>
          </a:p>
        </p:txBody>
      </p:sp>
      <p:sp>
        <p:nvSpPr>
          <p:cNvPr id="287" name="Text Placeholder 286"/>
          <p:cNvSpPr>
            <a:spLocks noGrp="1"/>
          </p:cNvSpPr>
          <p:nvPr>
            <p:ph type="body" sz="quarter" idx="148"/>
          </p:nvPr>
        </p:nvSpPr>
        <p:spPr/>
        <p:txBody>
          <a:bodyPr/>
          <a:lstStyle/>
          <a:p>
            <a:endParaRPr lang="en-US"/>
          </a:p>
        </p:txBody>
      </p:sp>
      <p:sp>
        <p:nvSpPr>
          <p:cNvPr id="288" name="Text Placeholder 287"/>
          <p:cNvSpPr>
            <a:spLocks noGrp="1"/>
          </p:cNvSpPr>
          <p:nvPr>
            <p:ph type="body" sz="quarter" idx="149"/>
          </p:nvPr>
        </p:nvSpPr>
        <p:spPr/>
        <p:txBody>
          <a:bodyPr/>
          <a:lstStyle/>
          <a:p>
            <a:endParaRPr lang="en-US" dirty="0"/>
          </a:p>
        </p:txBody>
      </p:sp>
      <p:sp>
        <p:nvSpPr>
          <p:cNvPr id="289" name="Text Placeholder 288"/>
          <p:cNvSpPr>
            <a:spLocks noGrp="1"/>
          </p:cNvSpPr>
          <p:nvPr>
            <p:ph type="body" sz="quarter" idx="150"/>
          </p:nvPr>
        </p:nvSpPr>
        <p:spPr/>
        <p:txBody>
          <a:bodyPr/>
          <a:lstStyle/>
          <a:p>
            <a:endParaRPr lang="en-US"/>
          </a:p>
        </p:txBody>
      </p:sp>
      <p:sp>
        <p:nvSpPr>
          <p:cNvPr id="290" name="Text Placeholder 289"/>
          <p:cNvSpPr>
            <a:spLocks noGrp="1"/>
          </p:cNvSpPr>
          <p:nvPr>
            <p:ph type="body" sz="quarter" idx="151"/>
          </p:nvPr>
        </p:nvSpPr>
        <p:spPr/>
        <p:txBody>
          <a:bodyPr/>
          <a:lstStyle/>
          <a:p>
            <a:endParaRPr lang="en-US"/>
          </a:p>
        </p:txBody>
      </p:sp>
      <p:sp>
        <p:nvSpPr>
          <p:cNvPr id="291" name="Text Placeholder 290"/>
          <p:cNvSpPr>
            <a:spLocks noGrp="1"/>
          </p:cNvSpPr>
          <p:nvPr>
            <p:ph type="body" sz="quarter" idx="152"/>
          </p:nvPr>
        </p:nvSpPr>
        <p:spPr/>
        <p:txBody>
          <a:bodyPr/>
          <a:lstStyle/>
          <a:p>
            <a:endParaRPr lang="en-US"/>
          </a:p>
        </p:txBody>
      </p:sp>
      <p:sp>
        <p:nvSpPr>
          <p:cNvPr id="292" name="Text Placeholder 291"/>
          <p:cNvSpPr>
            <a:spLocks noGrp="1"/>
          </p:cNvSpPr>
          <p:nvPr>
            <p:ph type="body" sz="quarter" idx="153"/>
          </p:nvPr>
        </p:nvSpPr>
        <p:spPr/>
        <p:txBody>
          <a:bodyPr/>
          <a:lstStyle/>
          <a:p>
            <a:endParaRPr lang="en-US"/>
          </a:p>
        </p:txBody>
      </p:sp>
      <p:sp>
        <p:nvSpPr>
          <p:cNvPr id="293" name="Text Placeholder 292"/>
          <p:cNvSpPr>
            <a:spLocks noGrp="1"/>
          </p:cNvSpPr>
          <p:nvPr>
            <p:ph type="body" sz="quarter" idx="154"/>
          </p:nvPr>
        </p:nvSpPr>
        <p:spPr/>
        <p:txBody>
          <a:bodyPr/>
          <a:lstStyle/>
          <a:p>
            <a:endParaRPr lang="en-US"/>
          </a:p>
        </p:txBody>
      </p:sp>
      <p:sp>
        <p:nvSpPr>
          <p:cNvPr id="294" name="Text Placeholder 293"/>
          <p:cNvSpPr>
            <a:spLocks noGrp="1"/>
          </p:cNvSpPr>
          <p:nvPr>
            <p:ph type="body" sz="quarter" idx="155"/>
          </p:nvPr>
        </p:nvSpPr>
        <p:spPr/>
        <p:txBody>
          <a:bodyPr/>
          <a:lstStyle/>
          <a:p>
            <a:endParaRPr lang="en-US"/>
          </a:p>
        </p:txBody>
      </p:sp>
      <p:sp>
        <p:nvSpPr>
          <p:cNvPr id="295" name="Text Placeholder 294"/>
          <p:cNvSpPr>
            <a:spLocks noGrp="1"/>
          </p:cNvSpPr>
          <p:nvPr>
            <p:ph type="body" sz="quarter" idx="156"/>
          </p:nvPr>
        </p:nvSpPr>
        <p:spPr/>
        <p:txBody>
          <a:bodyPr/>
          <a:lstStyle/>
          <a:p>
            <a:endParaRPr lang="en-US"/>
          </a:p>
        </p:txBody>
      </p:sp>
      <p:sp>
        <p:nvSpPr>
          <p:cNvPr id="296" name="Text Placeholder 295"/>
          <p:cNvSpPr>
            <a:spLocks noGrp="1"/>
          </p:cNvSpPr>
          <p:nvPr>
            <p:ph type="body" sz="quarter" idx="157"/>
          </p:nvPr>
        </p:nvSpPr>
        <p:spPr/>
        <p:txBody>
          <a:bodyPr/>
          <a:lstStyle/>
          <a:p>
            <a:endParaRPr lang="en-US"/>
          </a:p>
        </p:txBody>
      </p:sp>
      <p:sp>
        <p:nvSpPr>
          <p:cNvPr id="297" name="Text Placeholder 296"/>
          <p:cNvSpPr>
            <a:spLocks noGrp="1"/>
          </p:cNvSpPr>
          <p:nvPr>
            <p:ph type="body" sz="quarter" idx="158"/>
          </p:nvPr>
        </p:nvSpPr>
        <p:spPr/>
        <p:txBody>
          <a:bodyPr/>
          <a:lstStyle/>
          <a:p>
            <a:endParaRPr lang="en-US"/>
          </a:p>
        </p:txBody>
      </p:sp>
      <p:sp>
        <p:nvSpPr>
          <p:cNvPr id="298" name="Text Placeholder 297"/>
          <p:cNvSpPr>
            <a:spLocks noGrp="1"/>
          </p:cNvSpPr>
          <p:nvPr>
            <p:ph type="body" sz="quarter" idx="159"/>
          </p:nvPr>
        </p:nvSpPr>
        <p:spPr/>
        <p:txBody>
          <a:bodyPr/>
          <a:lstStyle/>
          <a:p>
            <a:endParaRPr lang="en-US"/>
          </a:p>
        </p:txBody>
      </p:sp>
      <p:sp>
        <p:nvSpPr>
          <p:cNvPr id="299" name="Text Placeholder 298"/>
          <p:cNvSpPr>
            <a:spLocks noGrp="1"/>
          </p:cNvSpPr>
          <p:nvPr>
            <p:ph type="body" sz="quarter" idx="160"/>
          </p:nvPr>
        </p:nvSpPr>
        <p:spPr/>
        <p:txBody>
          <a:bodyPr/>
          <a:lstStyle/>
          <a:p>
            <a:endParaRPr lang="en-US"/>
          </a:p>
        </p:txBody>
      </p:sp>
      <p:sp>
        <p:nvSpPr>
          <p:cNvPr id="300" name="Text Placeholder 299"/>
          <p:cNvSpPr>
            <a:spLocks noGrp="1"/>
          </p:cNvSpPr>
          <p:nvPr>
            <p:ph type="body" sz="quarter" idx="161"/>
          </p:nvPr>
        </p:nvSpPr>
        <p:spPr>
          <a:xfrm>
            <a:off x="16256403" y="1053801"/>
            <a:ext cx="11383293" cy="1230639"/>
          </a:xfrm>
        </p:spPr>
        <p:txBody>
          <a:bodyPr anchor="ctr">
            <a:noAutofit/>
          </a:bodyPr>
          <a:lstStyle/>
          <a:p>
            <a:r>
              <a:rPr lang="en-US" sz="7200" b="1" dirty="0" smtClean="0"/>
              <a:t>Craig B. Wiener </a:t>
            </a:r>
            <a:r>
              <a:rPr lang="en-US" sz="7200" b="1" dirty="0" err="1" smtClean="0"/>
              <a:t>Ed.D</a:t>
            </a:r>
            <a:r>
              <a:rPr lang="en-US" sz="7200" b="1" dirty="0" smtClean="0"/>
              <a:t>.</a:t>
            </a:r>
            <a:endParaRPr lang="en-US" sz="7200" b="1" dirty="0"/>
          </a:p>
        </p:txBody>
      </p:sp>
      <p:sp>
        <p:nvSpPr>
          <p:cNvPr id="301" name="Text Placeholder 300"/>
          <p:cNvSpPr>
            <a:spLocks noGrp="1"/>
          </p:cNvSpPr>
          <p:nvPr>
            <p:ph type="body" sz="quarter" idx="195"/>
          </p:nvPr>
        </p:nvSpPr>
        <p:spPr>
          <a:xfrm>
            <a:off x="6443992" y="2281590"/>
            <a:ext cx="30927775" cy="871967"/>
          </a:xfrm>
        </p:spPr>
        <p:txBody>
          <a:bodyPr anchor="ctr">
            <a:noAutofit/>
          </a:bodyPr>
          <a:lstStyle/>
          <a:p>
            <a:r>
              <a:rPr lang="en-US" sz="6000" b="1" dirty="0" smtClean="0"/>
              <a:t>Private Practice/ University of Massachusetts Medical School/ Family Health Center of Worcester </a:t>
            </a:r>
            <a:endParaRPr lang="en-US" sz="6000" b="1" dirty="0"/>
          </a:p>
        </p:txBody>
      </p:sp>
      <p:sp>
        <p:nvSpPr>
          <p:cNvPr id="302" name="Text Placeholder 301"/>
          <p:cNvSpPr>
            <a:spLocks noGrp="1"/>
          </p:cNvSpPr>
          <p:nvPr>
            <p:ph type="body" sz="quarter" idx="196"/>
          </p:nvPr>
        </p:nvSpPr>
        <p:spPr>
          <a:xfrm>
            <a:off x="6324984" y="55482"/>
            <a:ext cx="31335539" cy="1284696"/>
          </a:xfrm>
        </p:spPr>
        <p:txBody>
          <a:bodyPr>
            <a:normAutofit/>
          </a:bodyPr>
          <a:lstStyle/>
          <a:p>
            <a:r>
              <a:rPr lang="en-US" sz="7200" dirty="0" smtClean="0"/>
              <a:t>Helping Parents Nurture Self-Reliance and Cooperation in Children with ADHD</a:t>
            </a:r>
            <a:endParaRPr lang="en-US" sz="7200" dirty="0"/>
          </a:p>
        </p:txBody>
      </p:sp>
      <p:pic>
        <p:nvPicPr>
          <p:cNvPr id="59" name="Picture 1" descr="C:\Users\Craig\Downloads\6247615.jpg"/>
          <p:cNvPicPr>
            <a:picLocks noChangeAspect="1" noChangeArrowheads="1"/>
          </p:cNvPicPr>
          <p:nvPr/>
        </p:nvPicPr>
        <p:blipFill>
          <a:blip r:embed="rId8"/>
          <a:srcRect/>
          <a:stretch>
            <a:fillRect/>
          </a:stretch>
        </p:blipFill>
        <p:spPr bwMode="auto">
          <a:xfrm>
            <a:off x="2070046" y="180134"/>
            <a:ext cx="2183547" cy="2926080"/>
          </a:xfrm>
          <a:prstGeom prst="rect">
            <a:avLst/>
          </a:prstGeom>
          <a:noFill/>
          <a:ln w="3175">
            <a:solidFill>
              <a:schemeClr val="tx1">
                <a:lumMod val="50000"/>
                <a:lumOff val="50000"/>
              </a:schemeClr>
            </a:solidFill>
            <a:miter lim="800000"/>
            <a:headEnd/>
            <a:tailEnd/>
          </a:ln>
        </p:spPr>
      </p:pic>
      <p:pic>
        <p:nvPicPr>
          <p:cNvPr id="5122" name="Picture 2" descr="http://www.craigwiener.com/uploads/1/0/6/5/10658529/8197842.png"/>
          <p:cNvPicPr>
            <a:picLocks noChangeAspect="1" noChangeArrowheads="1"/>
          </p:cNvPicPr>
          <p:nvPr/>
        </p:nvPicPr>
        <p:blipFill>
          <a:blip r:embed="rId9"/>
          <a:srcRect/>
          <a:stretch>
            <a:fillRect/>
          </a:stretch>
        </p:blipFill>
        <p:spPr bwMode="auto">
          <a:xfrm>
            <a:off x="40829775" y="271574"/>
            <a:ext cx="2213655" cy="2834640"/>
          </a:xfrm>
          <a:prstGeom prst="rect">
            <a:avLst/>
          </a:prstGeom>
          <a:noFill/>
        </p:spPr>
      </p:pic>
      <p:pic>
        <p:nvPicPr>
          <p:cNvPr id="5124" name="Picture 4" descr="http://www.craigwiener.com/uploads/1/0/6/5/10658529/4159632.png"/>
          <p:cNvPicPr>
            <a:picLocks noChangeAspect="1" noChangeArrowheads="1"/>
          </p:cNvPicPr>
          <p:nvPr/>
        </p:nvPicPr>
        <p:blipFill>
          <a:blip r:embed="rId10"/>
          <a:srcRect/>
          <a:stretch>
            <a:fillRect/>
          </a:stretch>
        </p:blipFill>
        <p:spPr bwMode="auto">
          <a:xfrm>
            <a:off x="38339667" y="271574"/>
            <a:ext cx="2143723" cy="2834640"/>
          </a:xfrm>
          <a:prstGeom prst="rect">
            <a:avLst/>
          </a:prstGeom>
          <a:noFill/>
        </p:spPr>
      </p:pic>
      <p:sp>
        <p:nvSpPr>
          <p:cNvPr id="2050" name="Rectangle 2"/>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6" name="Rectangle 8"/>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8" name="Rectangle 10"/>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0" name="Rectangle 12"/>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2" name="Rectangle 1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0"/>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2"/>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4" name="Rectangle 16"/>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6" name="Rectangle 18"/>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8" name="Rectangle 20"/>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0" name="Rectangle 22"/>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2" name="Rectangle 2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4" name="Rectangle 26"/>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6" name="Rectangle 28"/>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78" name="Rectangle 30"/>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80" name="Rectangle 32"/>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82" name="Rectangle 3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84" name="Rectangle 36"/>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86" name="Rectangle 38"/>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88" name="Rectangle 40"/>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90" name="Rectangle 42"/>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92" name="Rectangle 4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94" name="Rectangle 46"/>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96" name="Rectangle 48"/>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98" name="Rectangle 50"/>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00" name="Rectangle 52"/>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02" name="Rectangle 5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04" name="Rectangle 56"/>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06" name="Rectangle 58"/>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08" name="Rectangle 60"/>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74" name="Group 173"/>
          <p:cNvGrpSpPr/>
          <p:nvPr/>
        </p:nvGrpSpPr>
        <p:grpSpPr>
          <a:xfrm>
            <a:off x="18000676" y="6435289"/>
            <a:ext cx="7825930" cy="2834640"/>
            <a:chOff x="18096928" y="6311719"/>
            <a:chExt cx="7825930" cy="2834640"/>
          </a:xfrm>
        </p:grpSpPr>
        <p:graphicFrame>
          <p:nvGraphicFramePr>
            <p:cNvPr id="2103" name="Object 55"/>
            <p:cNvGraphicFramePr>
              <a:graphicFrameLocks noChangeAspect="1"/>
            </p:cNvGraphicFramePr>
            <p:nvPr>
              <p:extLst>
                <p:ext uri="{D42A27DB-BD31-4B8C-83A1-F6EECF244321}">
                  <p14:modId xmlns="" xmlns:p14="http://schemas.microsoft.com/office/powerpoint/2010/main" val="2967491223"/>
                </p:ext>
              </p:extLst>
            </p:nvPr>
          </p:nvGraphicFramePr>
          <p:xfrm>
            <a:off x="18096928" y="6311720"/>
            <a:ext cx="3762826" cy="2825515"/>
          </p:xfrm>
          <a:graphic>
            <a:graphicData uri="http://schemas.openxmlformats.org/presentationml/2006/ole">
              <p:oleObj spid="_x0000_s2559" name="Slide" r:id="rId11" imgW="4427131" imgH="3320730" progId="PowerPoint.Slide.12">
                <p:embed/>
              </p:oleObj>
            </a:graphicData>
          </a:graphic>
        </p:graphicFrame>
        <p:graphicFrame>
          <p:nvGraphicFramePr>
            <p:cNvPr id="2107" name="Object 59"/>
            <p:cNvGraphicFramePr>
              <a:graphicFrameLocks noChangeAspect="1"/>
            </p:cNvGraphicFramePr>
            <p:nvPr>
              <p:extLst>
                <p:ext uri="{D42A27DB-BD31-4B8C-83A1-F6EECF244321}">
                  <p14:modId xmlns="" xmlns:p14="http://schemas.microsoft.com/office/powerpoint/2010/main" val="2606582113"/>
                </p:ext>
              </p:extLst>
            </p:nvPr>
          </p:nvGraphicFramePr>
          <p:xfrm>
            <a:off x="22148085" y="6311719"/>
            <a:ext cx="3774773" cy="2834640"/>
          </p:xfrm>
          <a:graphic>
            <a:graphicData uri="http://schemas.openxmlformats.org/presentationml/2006/ole">
              <p:oleObj spid="_x0000_s2560" name="Slide" r:id="rId12" imgW="4506373" imgH="3380106" progId="PowerPoint.Slide.12">
                <p:embed/>
              </p:oleObj>
            </a:graphicData>
          </a:graphic>
        </p:graphicFrame>
      </p:grpSp>
      <p:sp>
        <p:nvSpPr>
          <p:cNvPr id="2110" name="Rectangle 62"/>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12" name="Rectangle 6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14" name="Rectangle 66"/>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16" name="Rectangle 68"/>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18" name="Rectangle 70"/>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19" name="Rectangle 71"/>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7" name="TextBox 146"/>
          <p:cNvSpPr txBox="1"/>
          <p:nvPr/>
        </p:nvSpPr>
        <p:spPr>
          <a:xfrm>
            <a:off x="9126759" y="18277280"/>
            <a:ext cx="8271345" cy="3108543"/>
          </a:xfrm>
          <a:prstGeom prst="rect">
            <a:avLst/>
          </a:prstGeom>
          <a:noFill/>
        </p:spPr>
        <p:txBody>
          <a:bodyPr wrap="square" rtlCol="0">
            <a:spAutoFit/>
          </a:bodyPr>
          <a:lstStyle/>
          <a:p>
            <a:pPr algn="ctr"/>
            <a:r>
              <a:rPr lang="en-US" sz="2000" b="1" dirty="0" smtClean="0">
                <a:solidFill>
                  <a:schemeClr val="bg2">
                    <a:lumMod val="25000"/>
                  </a:schemeClr>
                </a:solidFill>
              </a:rPr>
              <a:t>When does ADHD coping occur? </a:t>
            </a:r>
          </a:p>
          <a:p>
            <a:pPr algn="ctr"/>
            <a:r>
              <a:rPr lang="en-US" sz="2000" b="1" i="1" dirty="0" smtClean="0"/>
              <a:t>Situations associated with loss, restriction, and failure</a:t>
            </a:r>
            <a:endParaRPr lang="en-US" sz="2400" b="1" dirty="0" smtClean="0">
              <a:solidFill>
                <a:schemeClr val="bg2">
                  <a:lumMod val="25000"/>
                </a:schemeClr>
              </a:solidFill>
            </a:endParaRPr>
          </a:p>
          <a:p>
            <a:pPr algn="ctr"/>
            <a:endParaRPr lang="en-US" sz="2400" b="1" dirty="0" smtClean="0">
              <a:solidFill>
                <a:schemeClr val="bg2">
                  <a:lumMod val="25000"/>
                </a:schemeClr>
              </a:solidFill>
            </a:endParaRPr>
          </a:p>
          <a:p>
            <a:pPr algn="ctr"/>
            <a:endParaRPr lang="en-US" sz="2400" b="1" dirty="0" smtClean="0">
              <a:solidFill>
                <a:schemeClr val="bg2">
                  <a:lumMod val="25000"/>
                </a:schemeClr>
              </a:solidFill>
            </a:endParaRPr>
          </a:p>
          <a:p>
            <a:pPr algn="ctr"/>
            <a:endParaRPr lang="en-US" sz="2400" b="1" dirty="0" smtClean="0">
              <a:solidFill>
                <a:schemeClr val="bg2">
                  <a:lumMod val="25000"/>
                </a:schemeClr>
              </a:solidFill>
            </a:endParaRPr>
          </a:p>
          <a:p>
            <a:pPr algn="ctr"/>
            <a:endParaRPr lang="en-US" sz="2400" b="1" dirty="0" smtClean="0">
              <a:solidFill>
                <a:schemeClr val="bg2">
                  <a:lumMod val="25000"/>
                </a:schemeClr>
              </a:solidFill>
            </a:endParaRPr>
          </a:p>
          <a:p>
            <a:pPr algn="ctr"/>
            <a:endParaRPr lang="en-US" sz="2000" b="1" dirty="0" smtClean="0">
              <a:solidFill>
                <a:schemeClr val="bg2">
                  <a:lumMod val="25000"/>
                </a:schemeClr>
              </a:solidFill>
            </a:endParaRPr>
          </a:p>
          <a:p>
            <a:pPr algn="ctr"/>
            <a:r>
              <a:rPr lang="en-US" sz="2000" b="1" dirty="0" smtClean="0">
                <a:solidFill>
                  <a:schemeClr val="bg2">
                    <a:lumMod val="25000"/>
                  </a:schemeClr>
                </a:solidFill>
              </a:rPr>
              <a:t>When is ADHD unlikely?</a:t>
            </a:r>
          </a:p>
          <a:p>
            <a:pPr algn="ctr"/>
            <a:r>
              <a:rPr lang="en-US" sz="2000" b="1" i="1" dirty="0" smtClean="0"/>
              <a:t>Initiated and Enjoyed Activity </a:t>
            </a:r>
            <a:endParaRPr lang="en-US" sz="2000" b="1" dirty="0">
              <a:solidFill>
                <a:schemeClr val="bg2">
                  <a:lumMod val="25000"/>
                </a:schemeClr>
              </a:solidFill>
            </a:endParaRPr>
          </a:p>
        </p:txBody>
      </p:sp>
      <p:grpSp>
        <p:nvGrpSpPr>
          <p:cNvPr id="169" name="Group 168"/>
          <p:cNvGrpSpPr/>
          <p:nvPr/>
        </p:nvGrpSpPr>
        <p:grpSpPr>
          <a:xfrm>
            <a:off x="9306292" y="18975174"/>
            <a:ext cx="7909121" cy="1984779"/>
            <a:chOff x="9306292" y="18975174"/>
            <a:chExt cx="7909121" cy="1984779"/>
          </a:xfrm>
        </p:grpSpPr>
        <p:pic>
          <p:nvPicPr>
            <p:cNvPr id="148" name="Picture 11" descr="IndexStock-T-182815">
              <a:hlinkClick r:id="rId13"/>
            </p:cNvPr>
            <p:cNvPicPr>
              <a:picLocks noChangeAspect="1" noChangeArrowheads="1"/>
            </p:cNvPicPr>
            <p:nvPr/>
          </p:nvPicPr>
          <p:blipFill>
            <a:blip r:embed="rId14"/>
            <a:srcRect/>
            <a:stretch>
              <a:fillRect/>
            </a:stretch>
          </p:blipFill>
          <p:spPr>
            <a:xfrm>
              <a:off x="9306292" y="20003387"/>
              <a:ext cx="1047006" cy="946360"/>
            </a:xfrm>
            <a:prstGeom prst="rect">
              <a:avLst/>
            </a:prstGeom>
            <a:ln w="3175">
              <a:solidFill>
                <a:schemeClr val="tx1">
                  <a:lumMod val="50000"/>
                  <a:lumOff val="50000"/>
                </a:schemeClr>
              </a:solidFill>
            </a:ln>
          </p:spPr>
        </p:pic>
        <p:pic>
          <p:nvPicPr>
            <p:cNvPr id="149" name="Picture 19" descr="December 26, 2003: Ken, Seth, Jeff and Adam play Dschunke.">
              <a:hlinkClick r:id="rId15"/>
            </p:cNvPr>
            <p:cNvPicPr>
              <a:picLocks noChangeAspect="1" noChangeArrowheads="1"/>
            </p:cNvPicPr>
            <p:nvPr/>
          </p:nvPicPr>
          <p:blipFill>
            <a:blip r:embed="rId16"/>
            <a:srcRect/>
            <a:stretch>
              <a:fillRect/>
            </a:stretch>
          </p:blipFill>
          <p:spPr bwMode="auto">
            <a:xfrm>
              <a:off x="16240836" y="20045553"/>
              <a:ext cx="974577" cy="914400"/>
            </a:xfrm>
            <a:prstGeom prst="rect">
              <a:avLst/>
            </a:prstGeom>
            <a:noFill/>
            <a:ln w="3175">
              <a:solidFill>
                <a:schemeClr val="tx1"/>
              </a:solidFill>
              <a:miter lim="800000"/>
              <a:headEnd/>
              <a:tailEnd/>
            </a:ln>
          </p:spPr>
        </p:pic>
        <p:pic>
          <p:nvPicPr>
            <p:cNvPr id="150" name="Picture 149"/>
            <p:cNvPicPr/>
            <p:nvPr/>
          </p:nvPicPr>
          <p:blipFill>
            <a:blip r:embed="rId17" cstate="print"/>
            <a:stretch>
              <a:fillRect/>
            </a:stretch>
          </p:blipFill>
          <p:spPr bwMode="auto">
            <a:xfrm>
              <a:off x="13437113" y="18992615"/>
              <a:ext cx="2468880" cy="1554480"/>
            </a:xfrm>
            <a:prstGeom prst="rect">
              <a:avLst/>
            </a:prstGeom>
            <a:noFill/>
            <a:ln w="3175">
              <a:solidFill>
                <a:schemeClr val="tx1">
                  <a:lumMod val="50000"/>
                  <a:lumOff val="50000"/>
                </a:schemeClr>
              </a:solidFill>
              <a:miter lim="800000"/>
              <a:headEnd/>
              <a:tailEnd/>
            </a:ln>
            <a:effectLst/>
          </p:spPr>
        </p:pic>
        <p:pic>
          <p:nvPicPr>
            <p:cNvPr id="151" name="Picture 150" descr="girls clothes"/>
            <p:cNvPicPr/>
            <p:nvPr/>
          </p:nvPicPr>
          <p:blipFill>
            <a:blip r:embed="rId18" cstate="print"/>
            <a:srcRect/>
            <a:stretch>
              <a:fillRect/>
            </a:stretch>
          </p:blipFill>
          <p:spPr bwMode="auto">
            <a:xfrm>
              <a:off x="10561049" y="18975174"/>
              <a:ext cx="2560320" cy="1554480"/>
            </a:xfrm>
            <a:prstGeom prst="rect">
              <a:avLst/>
            </a:prstGeom>
            <a:noFill/>
            <a:ln w="3175">
              <a:solidFill>
                <a:schemeClr val="tx1"/>
              </a:solidFill>
              <a:miter lim="800000"/>
              <a:headEnd/>
              <a:tailEnd/>
            </a:ln>
          </p:spPr>
        </p:pic>
      </p:grpSp>
      <p:sp>
        <p:nvSpPr>
          <p:cNvPr id="2123" name="Rectangle 75"/>
          <p:cNvSpPr>
            <a:spLocks noChangeArrowheads="1"/>
          </p:cNvSpPr>
          <p:nvPr/>
        </p:nvSpPr>
        <p:spPr bwMode="auto">
          <a:xfrm>
            <a:off x="0" y="45720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52" name="TextBox 151"/>
          <p:cNvSpPr txBox="1"/>
          <p:nvPr/>
        </p:nvSpPr>
        <p:spPr>
          <a:xfrm>
            <a:off x="18096928" y="3626274"/>
            <a:ext cx="7400078" cy="2739211"/>
          </a:xfrm>
          <a:prstGeom prst="rect">
            <a:avLst/>
          </a:prstGeom>
          <a:noFill/>
        </p:spPr>
        <p:txBody>
          <a:bodyPr wrap="square" rtlCol="0">
            <a:spAutoFit/>
          </a:bodyPr>
          <a:lstStyle/>
          <a:p>
            <a:pPr algn="ctr"/>
            <a:r>
              <a:rPr lang="en-US" sz="3600" b="1" dirty="0" smtClean="0"/>
              <a:t>Traditional Intervention</a:t>
            </a:r>
          </a:p>
          <a:p>
            <a:pPr algn="ctr"/>
            <a:r>
              <a:rPr lang="en-US" sz="3200" b="1" i="1" dirty="0" smtClean="0">
                <a:solidFill>
                  <a:srgbClr val="0000FF"/>
                </a:solidFill>
              </a:rPr>
              <a:t>Based on Medication and Stringency</a:t>
            </a:r>
          </a:p>
          <a:p>
            <a:pPr algn="ctr"/>
            <a:r>
              <a:rPr lang="en-US" sz="2800" b="1" i="1" dirty="0" smtClean="0">
                <a:solidFill>
                  <a:srgbClr val="C00000"/>
                </a:solidFill>
              </a:rPr>
              <a:t>Key Benefits: Ease of Use and Rapid Results</a:t>
            </a:r>
          </a:p>
          <a:p>
            <a:pPr algn="ctr"/>
            <a:endParaRPr lang="en-US" sz="2800" b="1" i="1" dirty="0" smtClean="0">
              <a:solidFill>
                <a:srgbClr val="C00000"/>
              </a:solidFill>
            </a:endParaRPr>
          </a:p>
          <a:p>
            <a:pPr algn="ctr"/>
            <a:r>
              <a:rPr lang="en-US" sz="4800" b="1" i="1" dirty="0" smtClean="0">
                <a:solidFill>
                  <a:srgbClr val="C00000"/>
                </a:solidFill>
              </a:rPr>
              <a:t>Shortcomings    </a:t>
            </a:r>
            <a:endParaRPr lang="en-US" sz="4800" b="1" i="1" dirty="0">
              <a:solidFill>
                <a:srgbClr val="C00000"/>
              </a:solidFill>
            </a:endParaRPr>
          </a:p>
        </p:txBody>
      </p:sp>
      <p:sp>
        <p:nvSpPr>
          <p:cNvPr id="153" name="Rectangle 73"/>
          <p:cNvSpPr>
            <a:spLocks noGrp="1" noChangeArrowheads="1"/>
          </p:cNvSpPr>
          <p:nvPr>
            <p:ph type="body" sz="quarter" idx="23"/>
          </p:nvPr>
        </p:nvSpPr>
        <p:spPr bwMode="auto">
          <a:xfrm>
            <a:off x="20612101" y="9387908"/>
            <a:ext cx="546735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buNone/>
              <a:tabLst>
                <a:tab pos="914400" algn="l"/>
              </a:tabLst>
            </a:pPr>
            <a:r>
              <a:rPr lang="en-US" sz="3200" b="1" dirty="0" smtClean="0">
                <a:latin typeface="Calibri" pitchFamily="34" charset="0"/>
                <a:ea typeface="Calibri" pitchFamily="34" charset="0"/>
                <a:cs typeface="Times New Roman" pitchFamily="18" charset="0"/>
              </a:rPr>
              <a:t>With coercion the child may learn: </a:t>
            </a:r>
            <a:endParaRPr kumimoji="0" lang="en-US" sz="3200" b="1" i="0" u="none" strike="noStrike" cap="none" normalizeH="0" baseline="0" dirty="0" smtClean="0">
              <a:ln>
                <a:noFill/>
              </a:ln>
              <a:effectLst/>
              <a:latin typeface="Calibri" pitchFamily="34" charset="0"/>
              <a:ea typeface="Calibri" pitchFamily="34" charset="0"/>
              <a:cs typeface="Times New Roman" pitchFamily="18" charset="0"/>
            </a:endParaRPr>
          </a:p>
          <a:p>
            <a:pPr marL="457200" marR="0" lvl="1" indent="0" algn="ctr" defTabSz="914400" rtl="0" eaLnBrk="1" fontAlgn="base" latinLnBrk="0" hangingPunct="1">
              <a:lnSpc>
                <a:spcPct val="100000"/>
              </a:lnSpc>
              <a:spcBef>
                <a:spcPct val="0"/>
              </a:spcBef>
              <a:spcAft>
                <a:spcPct val="0"/>
              </a:spcAft>
              <a:buClrTx/>
              <a:buSzTx/>
              <a:buNone/>
              <a:tabLst>
                <a:tab pos="914400" algn="l"/>
              </a:tabLst>
            </a:pPr>
            <a:r>
              <a:rPr kumimoji="0" lang="en-US" sz="24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evasion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400" b="0" i="0" u="none" strike="noStrike" cap="none" normalizeH="0" baseline="0" dirty="0" smtClean="0">
                <a:ln>
                  <a:noFill/>
                </a:ln>
                <a:solidFill>
                  <a:srgbClr val="595959"/>
                </a:solidFill>
                <a:effectLst/>
                <a:latin typeface="Calibri" pitchFamily="34" charset="0"/>
                <a:ea typeface="Calibri" pitchFamily="34" charset="0"/>
                <a:cs typeface="Times New Roman" pitchFamily="18" charset="0"/>
              </a:rPr>
              <a:t>submission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400" b="0" i="0" u="none" strike="noStrike" cap="none" normalizeH="0" baseline="0" dirty="0" smtClean="0">
                <a:ln>
                  <a:noFill/>
                </a:ln>
                <a:solidFill>
                  <a:srgbClr val="D99594"/>
                </a:solidFill>
                <a:effectLst/>
                <a:latin typeface="Calibri" pitchFamily="34" charset="0"/>
                <a:ea typeface="Calibri" pitchFamily="34" charset="0"/>
                <a:cs typeface="Times New Roman" pitchFamily="18" charset="0"/>
              </a:rPr>
              <a:t>anxiety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4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minimal</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rgbClr val="E36C0A"/>
                </a:solidFill>
                <a:effectLst/>
                <a:latin typeface="Calibri" pitchFamily="34" charset="0"/>
                <a:ea typeface="Calibri" pitchFamily="34" charset="0"/>
                <a:cs typeface="Times New Roman" pitchFamily="18" charset="0"/>
              </a:rPr>
              <a:t>conformity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400" b="0" i="0"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retaliation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400" b="0" i="0" u="none" strike="noStrike" cap="none" normalizeH="0" baseline="0" dirty="0" smtClean="0">
                <a:ln>
                  <a:noFill/>
                </a:ln>
                <a:solidFill>
                  <a:srgbClr val="92D050"/>
                </a:solidFill>
                <a:effectLst/>
                <a:latin typeface="Calibri" pitchFamily="34" charset="0"/>
                <a:ea typeface="Calibri" pitchFamily="34" charset="0"/>
                <a:cs typeface="Times New Roman" pitchFamily="18" charset="0"/>
              </a:rPr>
              <a:t>selfishness</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rPr>
              <a:t>rigidity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400" b="0" i="0" u="none" strike="noStrike" cap="none" normalizeH="0" baseline="0" dirty="0" smtClean="0">
                <a:ln>
                  <a:noFill/>
                </a:ln>
                <a:solidFill>
                  <a:srgbClr val="943634"/>
                </a:solidFill>
                <a:effectLst/>
                <a:latin typeface="Calibri" pitchFamily="34" charset="0"/>
                <a:ea typeface="Calibri" pitchFamily="34" charset="0"/>
                <a:cs typeface="Times New Roman" pitchFamily="18" charset="0"/>
              </a:rPr>
              <a:t>domination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400" b="0" i="0" u="none" strike="noStrike" cap="none" normalizeH="0" baseline="0" dirty="0" smtClean="0">
                <a:ln>
                  <a:noFill/>
                </a:ln>
                <a:solidFill>
                  <a:srgbClr val="76923C"/>
                </a:solidFill>
                <a:effectLst/>
                <a:latin typeface="Calibri" pitchFamily="34" charset="0"/>
                <a:ea typeface="Calibri" pitchFamily="34" charset="0"/>
                <a:cs typeface="Times New Roman" pitchFamily="18" charset="0"/>
              </a:rPr>
              <a:t>maneuvering</a:t>
            </a:r>
            <a:r>
              <a:rPr kumimoji="0" lang="en-US" sz="2400" b="0" i="0" u="none" strike="noStrike" cap="none" normalizeH="0" baseline="0" dirty="0" smtClean="0">
                <a:ln>
                  <a:noFill/>
                </a:ln>
                <a:solidFill>
                  <a:srgbClr val="215868"/>
                </a:solidFill>
                <a:effectLst/>
                <a:latin typeface="Calibri" pitchFamily="34" charset="0"/>
                <a:ea typeface="Calibri" pitchFamily="34" charset="0"/>
                <a:cs typeface="Times New Roman" pitchFamily="18" charset="0"/>
              </a:rPr>
              <a:t>     procrastination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400" b="0" i="0" u="none" strike="noStrike" cap="none" normalizeH="0" baseline="0" dirty="0" smtClean="0">
                <a:ln>
                  <a:noFill/>
                </a:ln>
                <a:solidFill>
                  <a:srgbClr val="0D0D0D"/>
                </a:solidFill>
                <a:effectLst/>
                <a:latin typeface="Calibri" pitchFamily="34" charset="0"/>
                <a:ea typeface="Calibri" pitchFamily="34" charset="0"/>
                <a:cs typeface="Times New Roman" pitchFamily="18" charset="0"/>
              </a:rPr>
              <a:t>withholding/</a:t>
            </a:r>
            <a:r>
              <a:rPr kumimoji="0" lang="en-US" sz="24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reliance</a:t>
            </a:r>
            <a:r>
              <a:rPr kumimoji="0" lang="en-US" sz="2400" b="0" i="0" u="none" strike="noStrike" cap="none" normalizeH="0" dirty="0" smtClean="0">
                <a:ln>
                  <a:noFill/>
                </a:ln>
                <a:solidFill>
                  <a:schemeClr val="bg2">
                    <a:lumMod val="50000"/>
                  </a:schemeClr>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bg2">
                    <a:lumMod val="50000"/>
                  </a:schemeClr>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54" name="Picture 6" descr="15435349">
            <a:hlinkClick r:id="rId19"/>
          </p:cNvPr>
          <p:cNvPicPr>
            <a:picLocks noChangeAspect="1" noChangeArrowheads="1"/>
          </p:cNvPicPr>
          <p:nvPr/>
        </p:nvPicPr>
        <p:blipFill>
          <a:blip r:embed="rId20"/>
          <a:srcRect/>
          <a:stretch>
            <a:fillRect/>
          </a:stretch>
        </p:blipFill>
        <p:spPr>
          <a:xfrm>
            <a:off x="18096928" y="9761756"/>
            <a:ext cx="2877122" cy="1952723"/>
          </a:xfrm>
          <a:prstGeom prst="rect">
            <a:avLst/>
          </a:prstGeom>
          <a:ln w="3175">
            <a:solidFill>
              <a:schemeClr val="tx1">
                <a:lumMod val="50000"/>
                <a:lumOff val="50000"/>
              </a:schemeClr>
            </a:solidFill>
          </a:ln>
        </p:spPr>
      </p:pic>
      <p:sp>
        <p:nvSpPr>
          <p:cNvPr id="2120" name="Rectangle 72"/>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22" name="Rectangle 7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8" name="TextBox 157"/>
          <p:cNvSpPr txBox="1"/>
          <p:nvPr/>
        </p:nvSpPr>
        <p:spPr>
          <a:xfrm>
            <a:off x="9286874" y="3626273"/>
            <a:ext cx="8111230" cy="646331"/>
          </a:xfrm>
          <a:prstGeom prst="rect">
            <a:avLst/>
          </a:prstGeom>
          <a:noFill/>
        </p:spPr>
        <p:txBody>
          <a:bodyPr wrap="square" rtlCol="0">
            <a:spAutoFit/>
          </a:bodyPr>
          <a:lstStyle/>
          <a:p>
            <a:pPr algn="ctr"/>
            <a:r>
              <a:rPr lang="en-US" sz="3600" b="1" dirty="0" smtClean="0"/>
              <a:t>A Learning Paradigm For ADHD</a:t>
            </a:r>
          </a:p>
        </p:txBody>
      </p:sp>
      <p:sp>
        <p:nvSpPr>
          <p:cNvPr id="2124" name="Rectangle 76"/>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3" name="Text Placeholder 172"/>
          <p:cNvSpPr>
            <a:spLocks noGrp="1"/>
          </p:cNvSpPr>
          <p:nvPr>
            <p:ph type="body" sz="quarter" idx="22"/>
          </p:nvPr>
        </p:nvSpPr>
        <p:spPr>
          <a:xfrm rot="10800000" flipV="1">
            <a:off x="919347" y="16550568"/>
            <a:ext cx="7406503" cy="4713372"/>
          </a:xfrm>
        </p:spPr>
        <p:txBody>
          <a:bodyPr/>
          <a:lstStyle/>
          <a:p>
            <a:r>
              <a:rPr lang="en-US" sz="3200" u="none" dirty="0" smtClean="0">
                <a:solidFill>
                  <a:schemeClr val="bg2">
                    <a:lumMod val="50000"/>
                  </a:schemeClr>
                </a:solidFill>
                <a:latin typeface="Times New Roman" pitchFamily="18" charset="0"/>
                <a:cs typeface="Times New Roman" pitchFamily="18" charset="0"/>
              </a:rPr>
              <a:t>The Shortfalls of Biological Determinism</a:t>
            </a:r>
          </a:p>
          <a:p>
            <a:pPr algn="l">
              <a:spcBef>
                <a:spcPts val="600"/>
              </a:spcBef>
            </a:pPr>
            <a:r>
              <a:rPr lang="en-US" sz="2400" b="0" u="none" dirty="0" smtClean="0">
                <a:latin typeface="Times New Roman" pitchFamily="18" charset="0"/>
                <a:cs typeface="Times New Roman" pitchFamily="18" charset="0"/>
              </a:rPr>
              <a:t>(1)  </a:t>
            </a:r>
            <a:r>
              <a:rPr lang="en-US" b="0" u="none" dirty="0" smtClean="0">
                <a:latin typeface="Times New Roman" pitchFamily="18" charset="0"/>
                <a:cs typeface="Times New Roman" pitchFamily="18" charset="0"/>
              </a:rPr>
              <a:t> </a:t>
            </a:r>
            <a:r>
              <a:rPr lang="en-US" u="none" dirty="0" smtClean="0">
                <a:latin typeface="Times New Roman" pitchFamily="18" charset="0"/>
                <a:cs typeface="Times New Roman" pitchFamily="18" charset="0"/>
              </a:rPr>
              <a:t>ADHD is caused by genetics- </a:t>
            </a:r>
          </a:p>
          <a:p>
            <a:pPr algn="l">
              <a:spcBef>
                <a:spcPts val="600"/>
              </a:spcBef>
            </a:pPr>
            <a:r>
              <a:rPr lang="en-US" i="1" u="none" dirty="0" smtClean="0">
                <a:solidFill>
                  <a:srgbClr val="C00000"/>
                </a:solidFill>
                <a:latin typeface="Times New Roman" pitchFamily="18" charset="0"/>
                <a:cs typeface="Times New Roman" pitchFamily="18" charset="0"/>
              </a:rPr>
              <a:t>       Too many false positives and false negatives </a:t>
            </a:r>
          </a:p>
          <a:p>
            <a:pPr algn="l">
              <a:spcBef>
                <a:spcPts val="600"/>
              </a:spcBef>
            </a:pPr>
            <a:r>
              <a:rPr lang="en-US" b="0" u="none" dirty="0" smtClean="0">
                <a:latin typeface="Times New Roman" pitchFamily="18" charset="0"/>
                <a:cs typeface="Times New Roman" pitchFamily="18" charset="0"/>
              </a:rPr>
              <a:t>(2)  </a:t>
            </a:r>
            <a:r>
              <a:rPr lang="en-US" u="none" dirty="0" smtClean="0">
                <a:latin typeface="Times New Roman" pitchFamily="18" charset="0"/>
                <a:cs typeface="Times New Roman" pitchFamily="18" charset="0"/>
              </a:rPr>
              <a:t>Brain biology is different-  </a:t>
            </a:r>
          </a:p>
          <a:p>
            <a:pPr algn="l">
              <a:spcBef>
                <a:spcPts val="600"/>
              </a:spcBef>
            </a:pPr>
            <a:r>
              <a:rPr lang="en-US" i="1" u="none" dirty="0" smtClean="0">
                <a:solidFill>
                  <a:srgbClr val="C00000"/>
                </a:solidFill>
                <a:latin typeface="Times New Roman" pitchFamily="18" charset="0"/>
                <a:cs typeface="Times New Roman" pitchFamily="18" charset="0"/>
              </a:rPr>
              <a:t>       Correlated data not causal data </a:t>
            </a:r>
          </a:p>
          <a:p>
            <a:pPr algn="l">
              <a:spcBef>
                <a:spcPts val="600"/>
              </a:spcBef>
            </a:pPr>
            <a:r>
              <a:rPr lang="en-US" b="0" u="none" dirty="0" smtClean="0">
                <a:latin typeface="Times New Roman" pitchFamily="18" charset="0"/>
                <a:cs typeface="Times New Roman" pitchFamily="18" charset="0"/>
              </a:rPr>
              <a:t>(3)  </a:t>
            </a:r>
            <a:r>
              <a:rPr lang="en-US" u="none" dirty="0" smtClean="0">
                <a:latin typeface="Times New Roman" pitchFamily="18" charset="0"/>
                <a:cs typeface="Times New Roman" pitchFamily="18" charset="0"/>
              </a:rPr>
              <a:t>Medicine works-</a:t>
            </a:r>
          </a:p>
          <a:p>
            <a:pPr algn="l">
              <a:spcBef>
                <a:spcPts val="600"/>
              </a:spcBef>
            </a:pPr>
            <a:r>
              <a:rPr lang="en-US" u="none" dirty="0" smtClean="0">
                <a:latin typeface="Times New Roman" pitchFamily="18" charset="0"/>
                <a:cs typeface="Times New Roman" pitchFamily="18" charset="0"/>
              </a:rPr>
              <a:t>       </a:t>
            </a:r>
            <a:r>
              <a:rPr lang="en-US" i="1" u="none" dirty="0" smtClean="0">
                <a:solidFill>
                  <a:srgbClr val="C00000"/>
                </a:solidFill>
                <a:latin typeface="Times New Roman" pitchFamily="18" charset="0"/>
                <a:cs typeface="Times New Roman" pitchFamily="18" charset="0"/>
              </a:rPr>
              <a:t>Treatment does not identify etiology  </a:t>
            </a:r>
            <a:r>
              <a:rPr lang="en-US" b="0" i="1" u="none" dirty="0" smtClean="0">
                <a:solidFill>
                  <a:srgbClr val="C00000"/>
                </a:solidFill>
                <a:latin typeface="Times New Roman" pitchFamily="18" charset="0"/>
                <a:cs typeface="Times New Roman" pitchFamily="18" charset="0"/>
              </a:rPr>
              <a:t>  </a:t>
            </a:r>
          </a:p>
          <a:p>
            <a:pPr algn="l">
              <a:spcBef>
                <a:spcPts val="600"/>
              </a:spcBef>
            </a:pPr>
            <a:r>
              <a:rPr lang="en-US" b="0" i="1" u="none" dirty="0" smtClean="0">
                <a:latin typeface="Times New Roman" pitchFamily="18" charset="0"/>
                <a:cs typeface="Times New Roman" pitchFamily="18" charset="0"/>
              </a:rPr>
              <a:t>(4)</a:t>
            </a:r>
            <a:r>
              <a:rPr lang="en-US" i="1" u="none" dirty="0" smtClean="0">
                <a:latin typeface="Times New Roman" pitchFamily="18" charset="0"/>
                <a:cs typeface="Times New Roman" pitchFamily="18" charset="0"/>
              </a:rPr>
              <a:t>  </a:t>
            </a:r>
            <a:r>
              <a:rPr lang="en-US" u="none" dirty="0" smtClean="0">
                <a:latin typeface="Times New Roman" pitchFamily="18" charset="0"/>
                <a:cs typeface="Times New Roman" pitchFamily="18" charset="0"/>
              </a:rPr>
              <a:t>ADHD is associated with functional delay-</a:t>
            </a:r>
          </a:p>
          <a:p>
            <a:pPr algn="l">
              <a:spcBef>
                <a:spcPts val="600"/>
              </a:spcBef>
            </a:pPr>
            <a:r>
              <a:rPr lang="en-US" i="1" u="none" dirty="0" smtClean="0">
                <a:solidFill>
                  <a:srgbClr val="C00000"/>
                </a:solidFill>
                <a:latin typeface="Times New Roman" pitchFamily="18" charset="0"/>
                <a:cs typeface="Times New Roman" pitchFamily="18" charset="0"/>
              </a:rPr>
              <a:t>       No diagnostic markers </a:t>
            </a:r>
            <a:endParaRPr lang="en-US" i="1" u="none" dirty="0">
              <a:solidFill>
                <a:srgbClr val="C00000"/>
              </a:solidFill>
              <a:latin typeface="Times New Roman" pitchFamily="18" charset="0"/>
              <a:cs typeface="Times New Roman" pitchFamily="18" charset="0"/>
            </a:endParaRPr>
          </a:p>
        </p:txBody>
      </p:sp>
      <p:pic>
        <p:nvPicPr>
          <p:cNvPr id="143" name="Picture 142" descr="IMG_7256"/>
          <p:cNvPicPr/>
          <p:nvPr/>
        </p:nvPicPr>
        <p:blipFill>
          <a:blip r:embed="rId21" cstate="print"/>
          <a:srcRect/>
          <a:stretch>
            <a:fillRect/>
          </a:stretch>
        </p:blipFill>
        <p:spPr bwMode="auto">
          <a:xfrm>
            <a:off x="9453826" y="3632579"/>
            <a:ext cx="822960" cy="790831"/>
          </a:xfrm>
          <a:prstGeom prst="rect">
            <a:avLst/>
          </a:prstGeom>
          <a:noFill/>
          <a:ln w="3175">
            <a:solidFill>
              <a:schemeClr val="tx2"/>
            </a:solidFill>
            <a:miter lim="800000"/>
            <a:headEnd/>
            <a:tailEnd/>
          </a:ln>
        </p:spPr>
      </p:pic>
      <p:pic>
        <p:nvPicPr>
          <p:cNvPr id="144" name="Picture 2" descr="ADHD Bad Boy Effect: How ADHD Has Quickly Become One Of The Most Highly Debated Conditions"/>
          <p:cNvPicPr>
            <a:picLocks noChangeAspect="1" noChangeArrowheads="1"/>
          </p:cNvPicPr>
          <p:nvPr/>
        </p:nvPicPr>
        <p:blipFill>
          <a:blip r:embed="rId22"/>
          <a:srcRect/>
          <a:stretch>
            <a:fillRect/>
          </a:stretch>
        </p:blipFill>
        <p:spPr bwMode="auto">
          <a:xfrm>
            <a:off x="16392453" y="3632579"/>
            <a:ext cx="822960" cy="766245"/>
          </a:xfrm>
          <a:prstGeom prst="rect">
            <a:avLst/>
          </a:prstGeom>
          <a:noFill/>
          <a:ln w="3175">
            <a:solidFill>
              <a:schemeClr val="tx1">
                <a:lumMod val="50000"/>
                <a:lumOff val="50000"/>
              </a:schemeClr>
            </a:solidFill>
            <a:miter lim="800000"/>
            <a:headEnd/>
            <a:tailEnd/>
          </a:ln>
        </p:spPr>
      </p:pic>
      <p:sp>
        <p:nvSpPr>
          <p:cNvPr id="2125" name="Rectangle 77"/>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27" name="Rectangle 79"/>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28" name="Rectangle 80"/>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77" name="Group 176"/>
          <p:cNvGrpSpPr/>
          <p:nvPr/>
        </p:nvGrpSpPr>
        <p:grpSpPr>
          <a:xfrm>
            <a:off x="26598868" y="4913690"/>
            <a:ext cx="8009085" cy="15318432"/>
            <a:chOff x="26598868" y="5457398"/>
            <a:chExt cx="8009085" cy="15318432"/>
          </a:xfrm>
        </p:grpSpPr>
        <p:graphicFrame>
          <p:nvGraphicFramePr>
            <p:cNvPr id="2071" name="Object 23"/>
            <p:cNvGraphicFramePr>
              <a:graphicFrameLocks noChangeAspect="1"/>
            </p:cNvGraphicFramePr>
            <p:nvPr>
              <p:extLst>
                <p:ext uri="{D42A27DB-BD31-4B8C-83A1-F6EECF244321}">
                  <p14:modId xmlns="" xmlns:p14="http://schemas.microsoft.com/office/powerpoint/2010/main" val="3630246723"/>
                </p:ext>
              </p:extLst>
            </p:nvPr>
          </p:nvGraphicFramePr>
          <p:xfrm>
            <a:off x="26604397" y="8639173"/>
            <a:ext cx="3934360" cy="2867026"/>
          </p:xfrm>
          <a:graphic>
            <a:graphicData uri="http://schemas.openxmlformats.org/presentationml/2006/ole">
              <p:oleObj spid="_x0000_s2551" name="Slide" r:id="rId23" imgW="4157400" imgH="3117934" progId="PowerPoint.Slide.12">
                <p:embed/>
              </p:oleObj>
            </a:graphicData>
          </a:graphic>
        </p:graphicFrame>
        <p:graphicFrame>
          <p:nvGraphicFramePr>
            <p:cNvPr id="2073" name="Object 25"/>
            <p:cNvGraphicFramePr>
              <a:graphicFrameLocks noChangeAspect="1"/>
            </p:cNvGraphicFramePr>
            <p:nvPr>
              <p:extLst>
                <p:ext uri="{D42A27DB-BD31-4B8C-83A1-F6EECF244321}">
                  <p14:modId xmlns="" xmlns:p14="http://schemas.microsoft.com/office/powerpoint/2010/main" val="2909800494"/>
                </p:ext>
              </p:extLst>
            </p:nvPr>
          </p:nvGraphicFramePr>
          <p:xfrm>
            <a:off x="30666900" y="8639174"/>
            <a:ext cx="3931920" cy="2867025"/>
          </p:xfrm>
          <a:graphic>
            <a:graphicData uri="http://schemas.openxmlformats.org/presentationml/2006/ole">
              <p:oleObj spid="_x0000_s2552" name="Slide" r:id="rId24" imgW="4047805" imgH="3037155" progId="PowerPoint.Slide.12">
                <p:embed/>
              </p:oleObj>
            </a:graphicData>
          </a:graphic>
        </p:graphicFrame>
        <p:graphicFrame>
          <p:nvGraphicFramePr>
            <p:cNvPr id="2075" name="Object 27"/>
            <p:cNvGraphicFramePr>
              <a:graphicFrameLocks noChangeAspect="1"/>
            </p:cNvGraphicFramePr>
            <p:nvPr>
              <p:extLst>
                <p:ext uri="{D42A27DB-BD31-4B8C-83A1-F6EECF244321}">
                  <p14:modId xmlns="" xmlns:p14="http://schemas.microsoft.com/office/powerpoint/2010/main" val="359322272"/>
                </p:ext>
              </p:extLst>
            </p:nvPr>
          </p:nvGraphicFramePr>
          <p:xfrm>
            <a:off x="26598869" y="11746907"/>
            <a:ext cx="3931920" cy="2882347"/>
          </p:xfrm>
          <a:graphic>
            <a:graphicData uri="http://schemas.openxmlformats.org/presentationml/2006/ole">
              <p:oleObj spid="_x0000_s2553" name="Slide" r:id="rId25" imgW="2224901" imgH="1668909" progId="PowerPoint.Slide.12">
                <p:embed/>
              </p:oleObj>
            </a:graphicData>
          </a:graphic>
        </p:graphicFrame>
        <p:graphicFrame>
          <p:nvGraphicFramePr>
            <p:cNvPr id="2077" name="Object 29"/>
            <p:cNvGraphicFramePr>
              <a:graphicFrameLocks noChangeAspect="1"/>
            </p:cNvGraphicFramePr>
            <p:nvPr>
              <p:extLst>
                <p:ext uri="{D42A27DB-BD31-4B8C-83A1-F6EECF244321}">
                  <p14:modId xmlns="" xmlns:p14="http://schemas.microsoft.com/office/powerpoint/2010/main" val="3805995740"/>
                </p:ext>
              </p:extLst>
            </p:nvPr>
          </p:nvGraphicFramePr>
          <p:xfrm>
            <a:off x="30666508" y="11746909"/>
            <a:ext cx="3931920" cy="2882346"/>
          </p:xfrm>
          <a:graphic>
            <a:graphicData uri="http://schemas.openxmlformats.org/presentationml/2006/ole">
              <p:oleObj spid="_x0000_s2554" name="Slide" r:id="rId26" imgW="1597059" imgH="1196182" progId="PowerPoint.Slide.12">
                <p:embed/>
              </p:oleObj>
            </a:graphicData>
          </a:graphic>
        </p:graphicFrame>
        <p:graphicFrame>
          <p:nvGraphicFramePr>
            <p:cNvPr id="2079" name="Object 31"/>
            <p:cNvGraphicFramePr>
              <a:graphicFrameLocks noChangeAspect="1"/>
            </p:cNvGraphicFramePr>
            <p:nvPr/>
          </p:nvGraphicFramePr>
          <p:xfrm>
            <a:off x="26598868" y="14811463"/>
            <a:ext cx="3931920" cy="2876462"/>
          </p:xfrm>
          <a:graphic>
            <a:graphicData uri="http://schemas.openxmlformats.org/presentationml/2006/ole">
              <p:oleObj spid="_x0000_s2555" name="Slide" r:id="rId27" imgW="2791788" imgH="2094130" progId="PowerPoint.Slide.12">
                <p:embed/>
              </p:oleObj>
            </a:graphicData>
          </a:graphic>
        </p:graphicFrame>
        <p:graphicFrame>
          <p:nvGraphicFramePr>
            <p:cNvPr id="2081" name="Object 33"/>
            <p:cNvGraphicFramePr>
              <a:graphicFrameLocks noChangeAspect="1"/>
            </p:cNvGraphicFramePr>
            <p:nvPr>
              <p:extLst>
                <p:ext uri="{D42A27DB-BD31-4B8C-83A1-F6EECF244321}">
                  <p14:modId xmlns="" xmlns:p14="http://schemas.microsoft.com/office/powerpoint/2010/main" val="2840903661"/>
                </p:ext>
              </p:extLst>
            </p:nvPr>
          </p:nvGraphicFramePr>
          <p:xfrm>
            <a:off x="30676033" y="14811465"/>
            <a:ext cx="3931920" cy="2876460"/>
          </p:xfrm>
          <a:graphic>
            <a:graphicData uri="http://schemas.openxmlformats.org/presentationml/2006/ole">
              <p:oleObj spid="_x0000_s2556" name="Slide" r:id="rId28" imgW="3474594" imgH="2606212" progId="PowerPoint.Slide.12">
                <p:embed/>
              </p:oleObj>
            </a:graphicData>
          </a:graphic>
        </p:graphicFrame>
        <p:graphicFrame>
          <p:nvGraphicFramePr>
            <p:cNvPr id="2083" name="Object 35"/>
            <p:cNvGraphicFramePr>
              <a:graphicFrameLocks noChangeAspect="1"/>
            </p:cNvGraphicFramePr>
            <p:nvPr/>
          </p:nvGraphicFramePr>
          <p:xfrm>
            <a:off x="26607083" y="17883017"/>
            <a:ext cx="3931920" cy="2892813"/>
          </p:xfrm>
          <a:graphic>
            <a:graphicData uri="http://schemas.openxmlformats.org/presentationml/2006/ole">
              <p:oleObj spid="_x0000_s2557" name="Slide" r:id="rId29" imgW="4570544" imgH="3427348" progId="PowerPoint.Slide.12">
                <p:embed/>
              </p:oleObj>
            </a:graphicData>
          </a:graphic>
        </p:graphicFrame>
        <p:graphicFrame>
          <p:nvGraphicFramePr>
            <p:cNvPr id="2085" name="Object 37"/>
            <p:cNvGraphicFramePr>
              <a:graphicFrameLocks noChangeAspect="1"/>
            </p:cNvGraphicFramePr>
            <p:nvPr>
              <p:extLst>
                <p:ext uri="{D42A27DB-BD31-4B8C-83A1-F6EECF244321}">
                  <p14:modId xmlns="" xmlns:p14="http://schemas.microsoft.com/office/powerpoint/2010/main" val="1986898061"/>
                </p:ext>
              </p:extLst>
            </p:nvPr>
          </p:nvGraphicFramePr>
          <p:xfrm>
            <a:off x="30666900" y="17879388"/>
            <a:ext cx="3931920" cy="2890174"/>
          </p:xfrm>
          <a:graphic>
            <a:graphicData uri="http://schemas.openxmlformats.org/presentationml/2006/ole">
              <p:oleObj spid="_x0000_s2558" name="Slide" r:id="rId30" imgW="4472846" imgH="3355945" progId="PowerPoint.Slide.12">
                <p:embed/>
              </p:oleObj>
            </a:graphicData>
          </a:graphic>
        </p:graphicFrame>
        <p:graphicFrame>
          <p:nvGraphicFramePr>
            <p:cNvPr id="2126" name="Object 78"/>
            <p:cNvGraphicFramePr>
              <a:graphicFrameLocks noChangeAspect="1"/>
            </p:cNvGraphicFramePr>
            <p:nvPr/>
          </p:nvGraphicFramePr>
          <p:xfrm>
            <a:off x="30666900" y="5457398"/>
            <a:ext cx="3931920" cy="2880360"/>
          </p:xfrm>
          <a:graphic>
            <a:graphicData uri="http://schemas.openxmlformats.org/presentationml/2006/ole">
              <p:oleObj spid="_x0000_s2562" name="Slide" r:id="rId31" imgW="4140816" imgH="3106034" progId="PowerPoint.Slide.12">
                <p:embed/>
              </p:oleObj>
            </a:graphicData>
          </a:graphic>
        </p:graphicFrame>
        <p:graphicFrame>
          <p:nvGraphicFramePr>
            <p:cNvPr id="12" name="Object 79"/>
            <p:cNvGraphicFramePr>
              <a:graphicFrameLocks noChangeAspect="1"/>
            </p:cNvGraphicFramePr>
            <p:nvPr>
              <p:extLst>
                <p:ext uri="{D42A27DB-BD31-4B8C-83A1-F6EECF244321}">
                  <p14:modId xmlns="" xmlns:p14="http://schemas.microsoft.com/office/powerpoint/2010/main" val="674901389"/>
                </p:ext>
              </p:extLst>
            </p:nvPr>
          </p:nvGraphicFramePr>
          <p:xfrm>
            <a:off x="26600515" y="5457398"/>
            <a:ext cx="3931920" cy="2880360"/>
          </p:xfrm>
          <a:graphic>
            <a:graphicData uri="http://schemas.openxmlformats.org/presentationml/2006/ole">
              <p:oleObj spid="_x0000_s2563" name="Slide" r:id="rId32" imgW="3628532" imgH="2720169" progId="PowerPoint.Slide.12">
                <p:embed/>
              </p:oleObj>
            </a:graphicData>
          </a:graphic>
        </p:graphicFrame>
      </p:grpSp>
      <p:sp>
        <p:nvSpPr>
          <p:cNvPr id="2129" name="Rectangle 81"/>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31" name="Rectangle 83"/>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33" name="Rectangle 85"/>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78" name="Group 177"/>
          <p:cNvGrpSpPr/>
          <p:nvPr/>
        </p:nvGrpSpPr>
        <p:grpSpPr>
          <a:xfrm>
            <a:off x="35276714" y="4931002"/>
            <a:ext cx="8008763" cy="6031489"/>
            <a:chOff x="35276714" y="4222959"/>
            <a:chExt cx="8008763" cy="6031489"/>
          </a:xfrm>
        </p:grpSpPr>
        <p:graphicFrame>
          <p:nvGraphicFramePr>
            <p:cNvPr id="2121" name="Object 73"/>
            <p:cNvGraphicFramePr>
              <a:graphicFrameLocks noChangeAspect="1"/>
            </p:cNvGraphicFramePr>
            <p:nvPr>
              <p:extLst>
                <p:ext uri="{D42A27DB-BD31-4B8C-83A1-F6EECF244321}">
                  <p14:modId xmlns="" xmlns:p14="http://schemas.microsoft.com/office/powerpoint/2010/main" val="263236307"/>
                </p:ext>
              </p:extLst>
            </p:nvPr>
          </p:nvGraphicFramePr>
          <p:xfrm>
            <a:off x="39353557" y="4222959"/>
            <a:ext cx="3931920" cy="2895274"/>
          </p:xfrm>
          <a:graphic>
            <a:graphicData uri="http://schemas.openxmlformats.org/presentationml/2006/ole">
              <p:oleObj spid="_x0000_s2561" name="Slide" r:id="rId33" imgW="4561171" imgH="3419775" progId="PowerPoint.Slide.12">
                <p:embed/>
              </p:oleObj>
            </a:graphicData>
          </a:graphic>
        </p:graphicFrame>
        <p:graphicFrame>
          <p:nvGraphicFramePr>
            <p:cNvPr id="11" name="Object 80"/>
            <p:cNvGraphicFramePr>
              <a:graphicFrameLocks noChangeAspect="1"/>
            </p:cNvGraphicFramePr>
            <p:nvPr>
              <p:extLst>
                <p:ext uri="{D42A27DB-BD31-4B8C-83A1-F6EECF244321}">
                  <p14:modId xmlns="" xmlns:p14="http://schemas.microsoft.com/office/powerpoint/2010/main" val="694292854"/>
                </p:ext>
              </p:extLst>
            </p:nvPr>
          </p:nvGraphicFramePr>
          <p:xfrm>
            <a:off x="35276714" y="4222959"/>
            <a:ext cx="3931920" cy="2869191"/>
          </p:xfrm>
          <a:graphic>
            <a:graphicData uri="http://schemas.openxmlformats.org/presentationml/2006/ole">
              <p:oleObj spid="_x0000_s2564" name="Slide" r:id="rId34" imgW="4570544" imgH="3427348" progId="PowerPoint.Slide.12">
                <p:embed/>
              </p:oleObj>
            </a:graphicData>
          </a:graphic>
        </p:graphicFrame>
        <p:graphicFrame>
          <p:nvGraphicFramePr>
            <p:cNvPr id="2130" name="Object 82"/>
            <p:cNvGraphicFramePr>
              <a:graphicFrameLocks noChangeAspect="1"/>
            </p:cNvGraphicFramePr>
            <p:nvPr>
              <p:extLst>
                <p:ext uri="{D42A27DB-BD31-4B8C-83A1-F6EECF244321}">
                  <p14:modId xmlns="" xmlns:p14="http://schemas.microsoft.com/office/powerpoint/2010/main" val="4138459618"/>
                </p:ext>
              </p:extLst>
            </p:nvPr>
          </p:nvGraphicFramePr>
          <p:xfrm>
            <a:off x="39353557" y="7322305"/>
            <a:ext cx="3931920" cy="2932143"/>
          </p:xfrm>
          <a:graphic>
            <a:graphicData uri="http://schemas.openxmlformats.org/presentationml/2006/ole">
              <p:oleObj spid="_x0000_s2565" name="Slide" r:id="rId35" imgW="4334292" imgH="3249018" progId="PowerPoint.Slide.12">
                <p:embed/>
              </p:oleObj>
            </a:graphicData>
          </a:graphic>
        </p:graphicFrame>
        <p:graphicFrame>
          <p:nvGraphicFramePr>
            <p:cNvPr id="2132" name="Object 84"/>
            <p:cNvGraphicFramePr>
              <a:graphicFrameLocks noChangeAspect="1"/>
            </p:cNvGraphicFramePr>
            <p:nvPr>
              <p:extLst>
                <p:ext uri="{D42A27DB-BD31-4B8C-83A1-F6EECF244321}">
                  <p14:modId xmlns="" xmlns:p14="http://schemas.microsoft.com/office/powerpoint/2010/main" val="3309265198"/>
                </p:ext>
              </p:extLst>
            </p:nvPr>
          </p:nvGraphicFramePr>
          <p:xfrm>
            <a:off x="35276714" y="7314527"/>
            <a:ext cx="3931920" cy="2939921"/>
          </p:xfrm>
          <a:graphic>
            <a:graphicData uri="http://schemas.openxmlformats.org/presentationml/2006/ole">
              <p:oleObj spid="_x0000_s2566" name="Slide" r:id="rId36" imgW="4488348" imgH="3364960" progId="PowerPoint.Slide.12">
                <p:embed/>
              </p:oleObj>
            </a:graphicData>
          </a:graphic>
        </p:graphicFrame>
      </p:grpSp>
      <p:grpSp>
        <p:nvGrpSpPr>
          <p:cNvPr id="175" name="Group 174"/>
          <p:cNvGrpSpPr/>
          <p:nvPr/>
        </p:nvGrpSpPr>
        <p:grpSpPr>
          <a:xfrm>
            <a:off x="18809934" y="5311302"/>
            <a:ext cx="5787447" cy="914400"/>
            <a:chOff x="18809934" y="5311302"/>
            <a:chExt cx="5787447" cy="914400"/>
          </a:xfrm>
        </p:grpSpPr>
        <p:pic>
          <p:nvPicPr>
            <p:cNvPr id="2245" name="Picture 197"/>
            <p:cNvPicPr>
              <a:picLocks noChangeAspect="1" noChangeArrowheads="1"/>
            </p:cNvPicPr>
            <p:nvPr/>
          </p:nvPicPr>
          <p:blipFill>
            <a:blip r:embed="rId37">
              <a:extLst>
                <a:ext uri="{28A0092B-C50C-407E-A947-70E740481C1C}">
                  <a14:useLocalDpi xmlns="" xmlns:a14="http://schemas.microsoft.com/office/drawing/2010/main" val="0"/>
                </a:ext>
              </a:extLst>
            </a:blip>
            <a:srcRect/>
            <a:stretch>
              <a:fillRect/>
            </a:stretch>
          </p:blipFill>
          <p:spPr bwMode="auto">
            <a:xfrm>
              <a:off x="18809934" y="5311302"/>
              <a:ext cx="91440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46" name="Picture 198"/>
            <p:cNvPicPr>
              <a:picLocks noChangeAspect="1" noChangeArrowheads="1"/>
            </p:cNvPicPr>
            <p:nvPr/>
          </p:nvPicPr>
          <p:blipFill>
            <a:blip r:embed="rId38">
              <a:extLst>
                <a:ext uri="{28A0092B-C50C-407E-A947-70E740481C1C}">
                  <a14:useLocalDpi xmlns="" xmlns:a14="http://schemas.microsoft.com/office/drawing/2010/main" val="0"/>
                </a:ext>
              </a:extLst>
            </a:blip>
            <a:srcRect/>
            <a:stretch>
              <a:fillRect/>
            </a:stretch>
          </p:blipFill>
          <p:spPr bwMode="auto">
            <a:xfrm>
              <a:off x="23841731" y="5311302"/>
              <a:ext cx="75565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70" name="Group 169"/>
          <p:cNvGrpSpPr/>
          <p:nvPr/>
        </p:nvGrpSpPr>
        <p:grpSpPr>
          <a:xfrm>
            <a:off x="18169854" y="13349095"/>
            <a:ext cx="7456684" cy="1280160"/>
            <a:chOff x="18169854" y="13349095"/>
            <a:chExt cx="7456684" cy="1280160"/>
          </a:xfrm>
        </p:grpSpPr>
        <p:pic>
          <p:nvPicPr>
            <p:cNvPr id="156" name="Picture 155"/>
            <p:cNvPicPr/>
            <p:nvPr/>
          </p:nvPicPr>
          <p:blipFill>
            <a:blip r:embed="rId39"/>
            <a:srcRect/>
            <a:stretch>
              <a:fillRect/>
            </a:stretch>
          </p:blipFill>
          <p:spPr bwMode="auto">
            <a:xfrm>
              <a:off x="18169854" y="13349095"/>
              <a:ext cx="1554480" cy="1280160"/>
            </a:xfrm>
            <a:prstGeom prst="rect">
              <a:avLst/>
            </a:prstGeom>
            <a:noFill/>
            <a:ln w="9525" algn="ctr">
              <a:noFill/>
              <a:miter lim="800000"/>
              <a:headEnd/>
              <a:tailEnd/>
            </a:ln>
          </p:spPr>
        </p:pic>
        <p:pic>
          <p:nvPicPr>
            <p:cNvPr id="157" name="Picture 156"/>
            <p:cNvPicPr/>
            <p:nvPr/>
          </p:nvPicPr>
          <p:blipFill>
            <a:blip r:embed="rId40"/>
            <a:srcRect/>
            <a:stretch>
              <a:fillRect/>
            </a:stretch>
          </p:blipFill>
          <p:spPr bwMode="auto">
            <a:xfrm>
              <a:off x="24072058" y="13349095"/>
              <a:ext cx="1554480" cy="1280160"/>
            </a:xfrm>
            <a:prstGeom prst="rect">
              <a:avLst/>
            </a:prstGeom>
            <a:noFill/>
            <a:ln w="3175" algn="ctr">
              <a:solidFill>
                <a:schemeClr val="tx1">
                  <a:lumMod val="50000"/>
                  <a:lumOff val="50000"/>
                </a:schemeClr>
              </a:solidFill>
              <a:miter lim="800000"/>
              <a:headEnd/>
              <a:tailEnd/>
            </a:ln>
          </p:spPr>
        </p:pic>
      </p:grpSp>
      <p:pic>
        <p:nvPicPr>
          <p:cNvPr id="155" name="Picture 154" descr="Special Kids Social"/>
          <p:cNvPicPr/>
          <p:nvPr/>
        </p:nvPicPr>
        <p:blipFill>
          <a:blip r:embed="rId41"/>
          <a:srcRect/>
          <a:stretch>
            <a:fillRect/>
          </a:stretch>
        </p:blipFill>
        <p:spPr bwMode="auto">
          <a:xfrm>
            <a:off x="33213429" y="13413103"/>
            <a:ext cx="1005840" cy="731520"/>
          </a:xfrm>
          <a:prstGeom prst="rect">
            <a:avLst/>
          </a:prstGeom>
          <a:noFill/>
          <a:ln w="9525">
            <a:noFill/>
            <a:miter lim="800000"/>
            <a:headEnd/>
            <a:tailEnd/>
          </a:ln>
        </p:spPr>
      </p:pic>
      <p:sp>
        <p:nvSpPr>
          <p:cNvPr id="176" name="TextBox 175"/>
          <p:cNvSpPr txBox="1"/>
          <p:nvPr/>
        </p:nvSpPr>
        <p:spPr>
          <a:xfrm>
            <a:off x="35389289" y="19250038"/>
            <a:ext cx="7896188" cy="1938992"/>
          </a:xfrm>
          <a:prstGeom prst="rect">
            <a:avLst/>
          </a:prstGeom>
          <a:noFill/>
        </p:spPr>
        <p:txBody>
          <a:bodyPr wrap="square" rtlCol="0">
            <a:spAutoFit/>
          </a:bodyPr>
          <a:lstStyle/>
          <a:p>
            <a:pPr algn="ctr"/>
            <a:r>
              <a:rPr lang="en-US" sz="2400" dirty="0" smtClean="0"/>
              <a:t>Craig Wiener, </a:t>
            </a:r>
            <a:r>
              <a:rPr lang="en-US" sz="2400" dirty="0" err="1" smtClean="0"/>
              <a:t>Ed.D</a:t>
            </a:r>
            <a:r>
              <a:rPr lang="en-US" sz="2400" dirty="0" smtClean="0"/>
              <a:t>.</a:t>
            </a:r>
          </a:p>
          <a:p>
            <a:pPr algn="ctr"/>
            <a:r>
              <a:rPr lang="en-US" sz="2400" dirty="0" smtClean="0"/>
              <a:t>508-756-4825</a:t>
            </a:r>
          </a:p>
          <a:p>
            <a:pPr algn="ctr"/>
            <a:r>
              <a:rPr lang="en-US" sz="2400" dirty="0" smtClean="0"/>
              <a:t>48 Cedar St.</a:t>
            </a:r>
          </a:p>
          <a:p>
            <a:pPr algn="ctr"/>
            <a:r>
              <a:rPr lang="en-US" sz="2400" dirty="0" smtClean="0"/>
              <a:t>Worcester, MA 01609</a:t>
            </a:r>
          </a:p>
          <a:p>
            <a:pPr algn="ctr"/>
            <a:r>
              <a:rPr lang="en-US" sz="2400" dirty="0" smtClean="0">
                <a:solidFill>
                  <a:schemeClr val="bg2">
                    <a:lumMod val="25000"/>
                  </a:schemeClr>
                </a:solidFill>
              </a:rPr>
              <a:t>www.craigwiener.com</a:t>
            </a:r>
          </a:p>
        </p:txBody>
      </p:sp>
      <p:pic>
        <p:nvPicPr>
          <p:cNvPr id="180" name="Picture 2"/>
          <p:cNvPicPr>
            <a:picLocks noChangeAspect="1" noChangeArrowheads="1"/>
          </p:cNvPicPr>
          <p:nvPr/>
        </p:nvPicPr>
        <p:blipFill>
          <a:blip r:embed="rId42"/>
          <a:srcRect/>
          <a:stretch>
            <a:fillRect/>
          </a:stretch>
        </p:blipFill>
        <p:spPr bwMode="auto">
          <a:xfrm>
            <a:off x="12269335" y="5508191"/>
            <a:ext cx="2296653" cy="2342799"/>
          </a:xfrm>
          <a:prstGeom prst="rect">
            <a:avLst/>
          </a:prstGeom>
          <a:noFill/>
          <a:ln w="3175">
            <a:solidFill>
              <a:schemeClr val="tx1">
                <a:lumMod val="50000"/>
                <a:lumOff val="50000"/>
              </a:schemeClr>
            </a:solidFill>
            <a:miter lim="800000"/>
            <a:headEnd/>
            <a:tailEnd/>
          </a:ln>
          <a:effectLst/>
        </p:spPr>
      </p:pic>
      <p:pic>
        <p:nvPicPr>
          <p:cNvPr id="181" name="Picture 180" descr="SigmundFreud.jpg FrEud image by speciale-k"/>
          <p:cNvPicPr/>
          <p:nvPr/>
        </p:nvPicPr>
        <p:blipFill>
          <a:blip r:embed="rId43" cstate="print"/>
          <a:srcRect/>
          <a:stretch>
            <a:fillRect/>
          </a:stretch>
        </p:blipFill>
        <p:spPr bwMode="auto">
          <a:xfrm>
            <a:off x="14783127" y="5508190"/>
            <a:ext cx="2269854" cy="2342799"/>
          </a:xfrm>
          <a:prstGeom prst="rect">
            <a:avLst/>
          </a:prstGeom>
          <a:noFill/>
          <a:ln w="9525">
            <a:noFill/>
            <a:miter lim="800000"/>
            <a:headEnd/>
            <a:tailEnd/>
          </a:ln>
        </p:spPr>
      </p:pic>
      <p:grpSp>
        <p:nvGrpSpPr>
          <p:cNvPr id="187" name="Group 186"/>
          <p:cNvGrpSpPr/>
          <p:nvPr/>
        </p:nvGrpSpPr>
        <p:grpSpPr>
          <a:xfrm>
            <a:off x="9446799" y="8107823"/>
            <a:ext cx="7717251" cy="2492615"/>
            <a:chOff x="9446799" y="8095466"/>
            <a:chExt cx="7717251" cy="2492615"/>
          </a:xfrm>
        </p:grpSpPr>
        <p:pic>
          <p:nvPicPr>
            <p:cNvPr id="60" name="Picture 59" descr="screaming"/>
            <p:cNvPicPr/>
            <p:nvPr/>
          </p:nvPicPr>
          <p:blipFill>
            <a:blip r:embed="rId44" cstate="print"/>
            <a:srcRect/>
            <a:stretch>
              <a:fillRect/>
            </a:stretch>
          </p:blipFill>
          <p:spPr bwMode="auto">
            <a:xfrm>
              <a:off x="10032394" y="8095466"/>
              <a:ext cx="2735547" cy="1828800"/>
            </a:xfrm>
            <a:prstGeom prst="rect">
              <a:avLst/>
            </a:prstGeom>
            <a:noFill/>
            <a:ln w="3175">
              <a:solidFill>
                <a:schemeClr val="tx1">
                  <a:lumMod val="50000"/>
                  <a:lumOff val="50000"/>
                </a:schemeClr>
              </a:solidFill>
              <a:miter lim="800000"/>
              <a:headEnd/>
              <a:tailEnd/>
            </a:ln>
          </p:spPr>
        </p:pic>
        <p:pic>
          <p:nvPicPr>
            <p:cNvPr id="62" name="Picture 61" descr="broken window"/>
            <p:cNvPicPr/>
            <p:nvPr/>
          </p:nvPicPr>
          <p:blipFill>
            <a:blip r:embed="rId45" cstate="print"/>
            <a:srcRect/>
            <a:stretch>
              <a:fillRect/>
            </a:stretch>
          </p:blipFill>
          <p:spPr bwMode="auto">
            <a:xfrm>
              <a:off x="13818764" y="8095466"/>
              <a:ext cx="2651760" cy="1828800"/>
            </a:xfrm>
            <a:prstGeom prst="rect">
              <a:avLst/>
            </a:prstGeom>
            <a:noFill/>
            <a:ln w="3175">
              <a:solidFill>
                <a:schemeClr val="tx1">
                  <a:lumMod val="50000"/>
                  <a:lumOff val="50000"/>
                </a:schemeClr>
              </a:solidFill>
              <a:miter lim="800000"/>
              <a:headEnd/>
              <a:tailEnd/>
            </a:ln>
          </p:spPr>
        </p:pic>
        <p:sp>
          <p:nvSpPr>
            <p:cNvPr id="160" name="Right Arrow 159"/>
            <p:cNvSpPr/>
            <p:nvPr/>
          </p:nvSpPr>
          <p:spPr>
            <a:xfrm>
              <a:off x="12808635" y="880645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9446799" y="9941750"/>
              <a:ext cx="7717251" cy="646331"/>
            </a:xfrm>
            <a:prstGeom prst="rect">
              <a:avLst/>
            </a:prstGeom>
          </p:spPr>
          <p:txBody>
            <a:bodyPr wrap="square">
              <a:spAutoFit/>
            </a:bodyPr>
            <a:lstStyle/>
            <a:p>
              <a:pPr algn="ctr"/>
              <a:r>
                <a:rPr lang="en-US" sz="1800" b="1" dirty="0" smtClean="0">
                  <a:effectLst>
                    <a:outerShdw blurRad="38100" dist="38100" dir="2700000" algn="tl">
                      <a:srgbClr val="C0C0C0"/>
                    </a:outerShdw>
                  </a:effectLst>
                </a:rPr>
                <a:t>Blurting occurs when vying for attention or provoking </a:t>
              </a:r>
            </a:p>
            <a:p>
              <a:pPr algn="ctr"/>
              <a:r>
                <a:rPr lang="en-US" sz="1800" b="1" dirty="0" smtClean="0">
                  <a:effectLst>
                    <a:outerShdw blurRad="38100" dist="38100" dir="2700000" algn="tl">
                      <a:srgbClr val="C0C0C0"/>
                    </a:outerShdw>
                  </a:effectLst>
                </a:rPr>
                <a:t>but not when there could be incrimination</a:t>
              </a:r>
              <a:endParaRPr lang="en-US" sz="1800" dirty="0"/>
            </a:p>
          </p:txBody>
        </p:sp>
      </p:grpSp>
      <p:grpSp>
        <p:nvGrpSpPr>
          <p:cNvPr id="189" name="Group 188"/>
          <p:cNvGrpSpPr/>
          <p:nvPr/>
        </p:nvGrpSpPr>
        <p:grpSpPr>
          <a:xfrm>
            <a:off x="9599199" y="10729286"/>
            <a:ext cx="7717251" cy="2383691"/>
            <a:chOff x="9599199" y="10716929"/>
            <a:chExt cx="7717251" cy="2383691"/>
          </a:xfrm>
        </p:grpSpPr>
        <p:grpSp>
          <p:nvGrpSpPr>
            <p:cNvPr id="183" name="Group 182"/>
            <p:cNvGrpSpPr/>
            <p:nvPr/>
          </p:nvGrpSpPr>
          <p:grpSpPr>
            <a:xfrm>
              <a:off x="10098474" y="10716929"/>
              <a:ext cx="6431123" cy="1737360"/>
              <a:chOff x="10091467" y="10008890"/>
              <a:chExt cx="6431123" cy="1737360"/>
            </a:xfrm>
          </p:grpSpPr>
          <p:pic>
            <p:nvPicPr>
              <p:cNvPr id="58" name="Picture 57" descr="harry potter"/>
              <p:cNvPicPr/>
              <p:nvPr/>
            </p:nvPicPr>
            <p:blipFill>
              <a:blip r:embed="rId46" cstate="print"/>
              <a:srcRect/>
              <a:stretch>
                <a:fillRect/>
              </a:stretch>
            </p:blipFill>
            <p:spPr bwMode="auto">
              <a:xfrm>
                <a:off x="10091467" y="10008890"/>
                <a:ext cx="2651760" cy="1737360"/>
              </a:xfrm>
              <a:prstGeom prst="rect">
                <a:avLst/>
              </a:prstGeom>
              <a:noFill/>
              <a:ln w="3175">
                <a:solidFill>
                  <a:schemeClr val="tx1">
                    <a:lumMod val="50000"/>
                    <a:lumOff val="50000"/>
                  </a:schemeClr>
                </a:solidFill>
                <a:miter lim="800000"/>
                <a:headEnd/>
                <a:tailEnd/>
              </a:ln>
            </p:spPr>
          </p:pic>
          <p:pic>
            <p:nvPicPr>
              <p:cNvPr id="64" name="Picture 63" descr="dentist bill"/>
              <p:cNvPicPr/>
              <p:nvPr/>
            </p:nvPicPr>
            <p:blipFill>
              <a:blip r:embed="rId47" cstate="print"/>
              <a:srcRect/>
              <a:stretch>
                <a:fillRect/>
              </a:stretch>
            </p:blipFill>
            <p:spPr bwMode="auto">
              <a:xfrm>
                <a:off x="13787043" y="10069170"/>
                <a:ext cx="2735547" cy="1645920"/>
              </a:xfrm>
              <a:prstGeom prst="rect">
                <a:avLst/>
              </a:prstGeom>
              <a:noFill/>
              <a:ln w="3175">
                <a:solidFill>
                  <a:schemeClr val="tx1">
                    <a:lumMod val="50000"/>
                    <a:lumOff val="50000"/>
                  </a:schemeClr>
                </a:solidFill>
                <a:miter lim="800000"/>
                <a:headEnd/>
                <a:tailEnd/>
              </a:ln>
            </p:spPr>
          </p:pic>
          <p:sp>
            <p:nvSpPr>
              <p:cNvPr id="164" name="Right Arrow 163"/>
              <p:cNvSpPr/>
              <p:nvPr/>
            </p:nvSpPr>
            <p:spPr>
              <a:xfrm>
                <a:off x="12795293" y="10654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Rectangle 187"/>
            <p:cNvSpPr/>
            <p:nvPr/>
          </p:nvSpPr>
          <p:spPr>
            <a:xfrm>
              <a:off x="9599199" y="12454289"/>
              <a:ext cx="7717251" cy="646331"/>
            </a:xfrm>
            <a:prstGeom prst="rect">
              <a:avLst/>
            </a:prstGeom>
          </p:spPr>
          <p:txBody>
            <a:bodyPr wrap="square">
              <a:spAutoFit/>
            </a:bodyPr>
            <a:lstStyle/>
            <a:p>
              <a:pPr algn="ctr"/>
              <a:r>
                <a:rPr lang="en-US" sz="1800" b="1" dirty="0" smtClean="0">
                  <a:effectLst>
                    <a:outerShdw blurRad="38100" dist="38100" dir="2700000" algn="tl">
                      <a:srgbClr val="C0C0C0"/>
                    </a:outerShdw>
                  </a:effectLst>
                </a:rPr>
                <a:t>It’s first in line for scheduled trips to the movies</a:t>
              </a:r>
              <a:r>
                <a:rPr lang="en-US" sz="2000" b="1" dirty="0" smtClean="0">
                  <a:effectLst>
                    <a:outerShdw blurRad="38100" dist="38100" dir="2700000" algn="tl">
                      <a:srgbClr val="C0C0C0"/>
                    </a:outerShdw>
                  </a:effectLst>
                </a:rPr>
                <a:t/>
              </a:r>
              <a:br>
                <a:rPr lang="en-US" sz="2000" b="1" dirty="0" smtClean="0">
                  <a:effectLst>
                    <a:outerShdw blurRad="38100" dist="38100" dir="2700000" algn="tl">
                      <a:srgbClr val="C0C0C0"/>
                    </a:outerShdw>
                  </a:effectLst>
                </a:rPr>
              </a:br>
              <a:r>
                <a:rPr lang="en-US" sz="1800" b="1" dirty="0" smtClean="0">
                  <a:effectLst>
                    <a:outerShdw blurRad="38100" dist="38100" dir="2700000" algn="tl">
                      <a:srgbClr val="C0C0C0"/>
                    </a:outerShdw>
                  </a:effectLst>
                </a:rPr>
                <a:t>but unpleasant appointments are often missed</a:t>
              </a:r>
              <a:endParaRPr lang="en-US" sz="1800" dirty="0"/>
            </a:p>
          </p:txBody>
        </p:sp>
      </p:grpSp>
      <p:grpSp>
        <p:nvGrpSpPr>
          <p:cNvPr id="191" name="Group 190"/>
          <p:cNvGrpSpPr/>
          <p:nvPr/>
        </p:nvGrpSpPr>
        <p:grpSpPr>
          <a:xfrm>
            <a:off x="9599199" y="13315801"/>
            <a:ext cx="7717251" cy="2405618"/>
            <a:chOff x="9599199" y="13142803"/>
            <a:chExt cx="7717251" cy="2405618"/>
          </a:xfrm>
        </p:grpSpPr>
        <p:grpSp>
          <p:nvGrpSpPr>
            <p:cNvPr id="184" name="Group 183"/>
            <p:cNvGrpSpPr/>
            <p:nvPr/>
          </p:nvGrpSpPr>
          <p:grpSpPr>
            <a:xfrm>
              <a:off x="10098474" y="13142803"/>
              <a:ext cx="6372050" cy="1744605"/>
              <a:chOff x="10066753" y="11839894"/>
              <a:chExt cx="6372050" cy="1744605"/>
            </a:xfrm>
          </p:grpSpPr>
          <p:pic>
            <p:nvPicPr>
              <p:cNvPr id="66" name="Picture 65" descr="dear santa"/>
              <p:cNvPicPr/>
              <p:nvPr/>
            </p:nvPicPr>
            <p:blipFill>
              <a:blip r:embed="rId48" cstate="print"/>
              <a:srcRect/>
              <a:stretch>
                <a:fillRect/>
              </a:stretch>
            </p:blipFill>
            <p:spPr bwMode="auto">
              <a:xfrm>
                <a:off x="13787043" y="11847139"/>
                <a:ext cx="2651760" cy="1737360"/>
              </a:xfrm>
              <a:prstGeom prst="rect">
                <a:avLst/>
              </a:prstGeom>
              <a:noFill/>
              <a:ln w="3175">
                <a:solidFill>
                  <a:schemeClr val="tx1">
                    <a:lumMod val="50000"/>
                    <a:lumOff val="50000"/>
                  </a:schemeClr>
                </a:solidFill>
                <a:miter lim="800000"/>
                <a:headEnd/>
                <a:tailEnd/>
              </a:ln>
            </p:spPr>
          </p:pic>
          <p:pic>
            <p:nvPicPr>
              <p:cNvPr id="2059" name="Picture 4" descr="seeing flies"/>
              <p:cNvPicPr>
                <a:picLocks noChangeAspect="1" noChangeArrowheads="1"/>
              </p:cNvPicPr>
              <p:nvPr/>
            </p:nvPicPr>
            <p:blipFill>
              <a:blip r:embed="rId49" cstate="print"/>
              <a:srcRect/>
              <a:stretch>
                <a:fillRect/>
              </a:stretch>
            </p:blipFill>
            <p:spPr bwMode="auto">
              <a:xfrm>
                <a:off x="10066753" y="11839894"/>
                <a:ext cx="2682579" cy="1737360"/>
              </a:xfrm>
              <a:prstGeom prst="rect">
                <a:avLst/>
              </a:prstGeom>
              <a:noFill/>
              <a:ln w="3175">
                <a:solidFill>
                  <a:schemeClr val="tx1">
                    <a:lumMod val="50000"/>
                    <a:lumOff val="50000"/>
                  </a:schemeClr>
                </a:solidFill>
              </a:ln>
            </p:spPr>
          </p:pic>
          <p:sp>
            <p:nvSpPr>
              <p:cNvPr id="165" name="Right Arrow 164"/>
              <p:cNvSpPr/>
              <p:nvPr/>
            </p:nvSpPr>
            <p:spPr>
              <a:xfrm>
                <a:off x="12795293" y="124066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ectangle 189"/>
            <p:cNvSpPr/>
            <p:nvPr/>
          </p:nvSpPr>
          <p:spPr>
            <a:xfrm>
              <a:off x="9599199" y="14902090"/>
              <a:ext cx="7717251" cy="646331"/>
            </a:xfrm>
            <a:prstGeom prst="rect">
              <a:avLst/>
            </a:prstGeom>
          </p:spPr>
          <p:txBody>
            <a:bodyPr wrap="square">
              <a:spAutoFit/>
            </a:bodyPr>
            <a:lstStyle/>
            <a:p>
              <a:pPr algn="ctr"/>
              <a:r>
                <a:rPr lang="en-US" sz="1800" b="1" dirty="0" smtClean="0">
                  <a:effectLst>
                    <a:outerShdw blurRad="38100" dist="38100" dir="2700000" algn="tl">
                      <a:srgbClr val="C0C0C0"/>
                    </a:outerShdw>
                  </a:effectLst>
                </a:rPr>
                <a:t>Distractibility prevails when writing a “thank you” note </a:t>
              </a:r>
              <a:endParaRPr lang="en-US" sz="1800" dirty="0" smtClean="0"/>
            </a:p>
            <a:p>
              <a:pPr algn="ctr"/>
              <a:r>
                <a:rPr lang="en-US" sz="1800" b="1" dirty="0" smtClean="0">
                  <a:effectLst>
                    <a:outerShdw blurRad="38100" dist="38100" dir="2700000" algn="tl">
                      <a:srgbClr val="C0C0C0"/>
                    </a:outerShdw>
                  </a:effectLst>
                </a:rPr>
                <a:t>but not when writing a Christmas list</a:t>
              </a:r>
            </a:p>
          </p:txBody>
        </p:sp>
      </p:grpSp>
      <p:grpSp>
        <p:nvGrpSpPr>
          <p:cNvPr id="194" name="Group 193"/>
          <p:cNvGrpSpPr/>
          <p:nvPr/>
        </p:nvGrpSpPr>
        <p:grpSpPr>
          <a:xfrm>
            <a:off x="9446799" y="15894417"/>
            <a:ext cx="7717251" cy="2274205"/>
            <a:chOff x="9578487" y="15535974"/>
            <a:chExt cx="7717251" cy="2274205"/>
          </a:xfrm>
        </p:grpSpPr>
        <p:grpSp>
          <p:nvGrpSpPr>
            <p:cNvPr id="185" name="Group 184"/>
            <p:cNvGrpSpPr/>
            <p:nvPr/>
          </p:nvGrpSpPr>
          <p:grpSpPr>
            <a:xfrm>
              <a:off x="10247869" y="15535974"/>
              <a:ext cx="6323537" cy="1627874"/>
              <a:chOff x="10101924" y="13667245"/>
              <a:chExt cx="6323537" cy="1627874"/>
            </a:xfrm>
          </p:grpSpPr>
          <p:pic>
            <p:nvPicPr>
              <p:cNvPr id="2051" name="Picture 4" descr="phone, jumping kid"/>
              <p:cNvPicPr>
                <a:picLocks noChangeAspect="1" noChangeArrowheads="1"/>
              </p:cNvPicPr>
              <p:nvPr/>
            </p:nvPicPr>
            <p:blipFill>
              <a:blip r:embed="rId50" cstate="print"/>
              <a:srcRect/>
              <a:stretch>
                <a:fillRect/>
              </a:stretch>
            </p:blipFill>
            <p:spPr bwMode="auto">
              <a:xfrm>
                <a:off x="10101924" y="13667245"/>
                <a:ext cx="2651760" cy="1607210"/>
              </a:xfrm>
              <a:prstGeom prst="rect">
                <a:avLst/>
              </a:prstGeom>
              <a:noFill/>
              <a:ln w="3175">
                <a:solidFill>
                  <a:schemeClr val="tx1"/>
                </a:solidFill>
              </a:ln>
            </p:spPr>
          </p:pic>
          <p:pic>
            <p:nvPicPr>
              <p:cNvPr id="2061" name="Picture 4" descr="cuckoo"/>
              <p:cNvPicPr>
                <a:picLocks noChangeAspect="1" noChangeArrowheads="1"/>
              </p:cNvPicPr>
              <p:nvPr/>
            </p:nvPicPr>
            <p:blipFill>
              <a:blip r:embed="rId51" cstate="print"/>
              <a:srcRect/>
              <a:stretch>
                <a:fillRect/>
              </a:stretch>
            </p:blipFill>
            <p:spPr bwMode="auto">
              <a:xfrm>
                <a:off x="13773701" y="13679692"/>
                <a:ext cx="2651760" cy="1615427"/>
              </a:xfrm>
              <a:prstGeom prst="rect">
                <a:avLst/>
              </a:prstGeom>
              <a:noFill/>
              <a:ln w="3175">
                <a:solidFill>
                  <a:schemeClr val="tx1">
                    <a:lumMod val="50000"/>
                    <a:lumOff val="50000"/>
                  </a:schemeClr>
                </a:solidFill>
              </a:ln>
            </p:spPr>
          </p:pic>
          <p:sp>
            <p:nvSpPr>
              <p:cNvPr id="166" name="Right Arrow 165"/>
              <p:cNvSpPr/>
              <p:nvPr/>
            </p:nvSpPr>
            <p:spPr>
              <a:xfrm>
                <a:off x="12795293" y="142222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Rectangle 192"/>
            <p:cNvSpPr/>
            <p:nvPr/>
          </p:nvSpPr>
          <p:spPr>
            <a:xfrm>
              <a:off x="9578487" y="17163848"/>
              <a:ext cx="7717251" cy="646331"/>
            </a:xfrm>
            <a:prstGeom prst="rect">
              <a:avLst/>
            </a:prstGeom>
          </p:spPr>
          <p:txBody>
            <a:bodyPr wrap="square">
              <a:spAutoFit/>
            </a:bodyPr>
            <a:lstStyle/>
            <a:p>
              <a:pPr algn="ctr"/>
              <a:r>
                <a:rPr lang="en-US" sz="1800" b="1" kern="100" dirty="0" smtClean="0">
                  <a:effectLst>
                    <a:outerShdw blurRad="38100" dist="38100" dir="2700000" algn="tl">
                      <a:srgbClr val="000000">
                        <a:alpha val="43137"/>
                      </a:srgbClr>
                    </a:outerShdw>
                  </a:effectLst>
                </a:rPr>
                <a:t>Hyperactivity occurs when parents are on the phone </a:t>
              </a:r>
            </a:p>
            <a:p>
              <a:pPr algn="ctr"/>
              <a:r>
                <a:rPr lang="en-US" sz="1800" b="1" kern="100" dirty="0" smtClean="0">
                  <a:effectLst>
                    <a:outerShdw blurRad="38100" dist="38100" dir="2700000" algn="tl">
                      <a:srgbClr val="000000">
                        <a:alpha val="43137"/>
                      </a:srgbClr>
                    </a:outerShdw>
                  </a:effectLst>
                </a:rPr>
                <a:t>but not if bedtime is extended while the parent talks</a:t>
              </a:r>
            </a:p>
          </p:txBody>
        </p:sp>
      </p:grpSp>
    </p:spTree>
    <p:extLst>
      <p:ext uri="{BB962C8B-B14F-4D97-AF65-F5344CB8AC3E}">
        <p14:creationId xmlns="" xmlns:p14="http://schemas.microsoft.com/office/powerpoint/2010/main" val="2133492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48x96-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PosterPresentations.com-48x96-Template</Template>
  <TotalTime>1481</TotalTime>
  <Words>900</Words>
  <Application>Microsoft Office PowerPoint</Application>
  <PresentationFormat>Custom</PresentationFormat>
  <Paragraphs>88</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PosterPresentations.com-48x96-Template</vt:lpstr>
      <vt:lpstr>1_Classic 3 Columns</vt:lpstr>
      <vt:lpstr>Classic - Wide Center</vt:lpstr>
      <vt:lpstr>Slide</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Craig</cp:lastModifiedBy>
  <cp:revision>171</cp:revision>
  <dcterms:created xsi:type="dcterms:W3CDTF">2012-02-09T21:25:37Z</dcterms:created>
  <dcterms:modified xsi:type="dcterms:W3CDTF">2013-07-08T11:11:54Z</dcterms:modified>
</cp:coreProperties>
</file>